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570"/>
  </p:normalViewPr>
  <p:slideViewPr>
    <p:cSldViewPr>
      <p:cViewPr varScale="1">
        <p:scale>
          <a:sx n="128" d="100"/>
          <a:sy n="128" d="100"/>
        </p:scale>
        <p:origin x="17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2/18/22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2/18/22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573&amp;fromList=Y" TargetMode="External"/><Relationship Id="rId7" Type="http://schemas.openxmlformats.org/officeDocument/2006/relationships/hyperlink" Target="https://member.onem2m.org/Application/documentApp/documentinfo/?documentId=34577&amp;fromList=Y" TargetMode="External"/><Relationship Id="rId2" Type="http://schemas.openxmlformats.org/officeDocument/2006/relationships/hyperlink" Target="https://member.onem2m.org/Application/documentApp/documentinfo/?documentId=34572&amp;fromList=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mber.onem2m.org/Application/documentApp/documentinfo/?documentId=34576&amp;fromList=Y" TargetMode="External"/><Relationship Id="rId5" Type="http://schemas.openxmlformats.org/officeDocument/2006/relationships/hyperlink" Target="https://member.onem2m.org/Application/documentApp/documentinfo/?documentId=34575&amp;fromList=Y" TargetMode="External"/><Relationship Id="rId4" Type="http://schemas.openxmlformats.org/officeDocument/2006/relationships/hyperlink" Target="https://member.onem2m.org/Application/documentApp/documentinfo/?documentId=34574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TP53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2022-02-08 to 2021-02-16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15</a:t>
            </a:r>
            <a:r>
              <a:rPr lang="en-GB" altLang="en-US" dirty="0"/>
              <a:t> SDS contributions were agreed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r>
              <a:rPr lang="en-GB" altLang="en-US" dirty="0"/>
              <a:t>Issue tracking system now being used</a:t>
            </a:r>
          </a:p>
          <a:p>
            <a:pPr lvl="1"/>
            <a:r>
              <a:rPr lang="en-GB" altLang="en-US" sz="2000" dirty="0"/>
              <a:t>63 issues currently open, 27 have been closed</a:t>
            </a:r>
          </a:p>
          <a:p>
            <a:r>
              <a:rPr lang="en-GB" altLang="en-US" dirty="0"/>
              <a:t>Recommend we start R5 TSs at SDS 54</a:t>
            </a:r>
          </a:p>
          <a:p>
            <a:r>
              <a:rPr lang="en-GB" altLang="en-US" dirty="0"/>
              <a:t>Ready to register URN namespace at IANA</a:t>
            </a:r>
          </a:p>
          <a:p>
            <a:r>
              <a:rPr lang="en-GB" altLang="en-US" dirty="0"/>
              <a:t>ITU-T feedback on TS-0003</a:t>
            </a:r>
          </a:p>
          <a:p>
            <a:pPr lvl="1"/>
            <a:r>
              <a:rPr lang="en-GB" altLang="en-US" sz="2000" dirty="0"/>
              <a:t>2 CRs approved on TS-0003 R2, addressing 8 of the questions</a:t>
            </a:r>
          </a:p>
          <a:p>
            <a:pPr lvl="1"/>
            <a:r>
              <a:rPr lang="en-GB" altLang="en-US" sz="2000" dirty="0"/>
              <a:t>Editorial changes that would conflict with oneM2M drafting rules to be handled in ITU-T transposition not in the oneM2M version</a:t>
            </a:r>
          </a:p>
          <a:p>
            <a:pPr lvl="1"/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3E63F3-9BA8-8745-8351-F7FC8AD42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3316"/>
            <a:ext cx="9144000" cy="407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needs to be finalised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Some attributes in TS-0023 and TS-0032 have been renamed to avoid clashes.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WI-101 (Advanced Semantic Discovery) was progressed at SDS 53</a:t>
            </a:r>
          </a:p>
          <a:p>
            <a:r>
              <a:rPr lang="en-GB" altLang="en-US" sz="2400" dirty="0"/>
              <a:t>Discussions on other areas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CMDH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Management Objects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Eight contributions for R5 TS’s have now been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lvl="1"/>
            <a:r>
              <a:rPr lang="en-GB" altLang="en-US" sz="1800" dirty="0"/>
              <a:t>Recommend that we start R5 TSs at TP54.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TP-2021-0012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TP-2021-0013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 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TP-2021-0014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 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5"/>
              </a:rPr>
              <a:t>TP-2021-0015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 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6"/>
              </a:rPr>
              <a:t>TP-2021-0016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-R1,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TS-0032 – </a:t>
            </a:r>
            <a:r>
              <a:rPr lang="en-GB" sz="2400" dirty="0">
                <a:hlinkClick r:id="rId7"/>
              </a:rPr>
              <a:t>TP-2021-0017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1913"/>
              </p:ext>
            </p:extLst>
          </p:nvPr>
        </p:nvGraphicFramePr>
        <p:xfrm>
          <a:off x="1295400" y="1712166"/>
          <a:ext cx="6400800" cy="24541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53.1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28-Feb-2022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53.2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09-Mar-2022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53.3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23-Mar-2022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53.4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Wed 13-Apr-2022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56068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26657</TotalTime>
  <Words>380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TP53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638</cp:revision>
  <dcterms:created xsi:type="dcterms:W3CDTF">2012-09-11T22:52:11Z</dcterms:created>
  <dcterms:modified xsi:type="dcterms:W3CDTF">2022-02-18T15:14:19Z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