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yriad Pro" panose="020B0503030403020204" charset="0"/>
      <p:regular r:id="rId15"/>
      <p:bold r:id="rId16"/>
      <p:italic r:id="rId17"/>
      <p:boldItalic r:id="rId18"/>
    </p:embeddedFont>
    <p:embeddedFont>
      <p:font typeface="Myriad Pro Light" panose="020B0403030403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75A26-E978-4927-AC7A-E5F709577B05}" v="33" dt="2022-05-09T09:40:18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11575A26-E978-4927-AC7A-E5F709577B05}"/>
    <pc:docChg chg="undo custSel addSld delSld modSld sldOrd">
      <pc:chgData name="Bob Flynn" userId="664729f4-1250-46a5-879d-3bdcd89d87bc" providerId="ADAL" clId="{11575A26-E978-4927-AC7A-E5F709577B05}" dt="2022-05-09T14:18:41.681" v="2426" actId="20577"/>
      <pc:docMkLst>
        <pc:docMk/>
      </pc:docMkLst>
      <pc:sldChg chg="addSp delSp modSp mod">
        <pc:chgData name="Bob Flynn" userId="664729f4-1250-46a5-879d-3bdcd89d87bc" providerId="ADAL" clId="{11575A26-E978-4927-AC7A-E5F709577B05}" dt="2022-05-09T10:32:15.158" v="2421" actId="20577"/>
        <pc:sldMkLst>
          <pc:docMk/>
          <pc:sldMk cId="1765449736" sldId="256"/>
        </pc:sldMkLst>
        <pc:spChg chg="mod">
          <ac:chgData name="Bob Flynn" userId="664729f4-1250-46a5-879d-3bdcd89d87bc" providerId="ADAL" clId="{11575A26-E978-4927-AC7A-E5F709577B05}" dt="2022-05-09T10:32:15.158" v="2421" actId="20577"/>
          <ac:spMkLst>
            <pc:docMk/>
            <pc:sldMk cId="1765449736" sldId="256"/>
            <ac:spMk id="2" creationId="{00000000-0000-0000-0000-000000000000}"/>
          </ac:spMkLst>
        </pc:spChg>
        <pc:spChg chg="mod">
          <ac:chgData name="Bob Flynn" userId="664729f4-1250-46a5-879d-3bdcd89d87bc" providerId="ADAL" clId="{11575A26-E978-4927-AC7A-E5F709577B05}" dt="2022-05-09T03:53:56.106" v="36" actId="20577"/>
          <ac:spMkLst>
            <pc:docMk/>
            <pc:sldMk cId="1765449736" sldId="256"/>
            <ac:spMk id="3" creationId="{00000000-0000-0000-0000-000000000000}"/>
          </ac:spMkLst>
        </pc:spChg>
        <pc:graphicFrameChg chg="add del mod">
          <ac:chgData name="Bob Flynn" userId="664729f4-1250-46a5-879d-3bdcd89d87bc" providerId="ADAL" clId="{11575A26-E978-4927-AC7A-E5F709577B05}" dt="2022-05-09T03:53:16.071" v="3"/>
          <ac:graphicFrameMkLst>
            <pc:docMk/>
            <pc:sldMk cId="1765449736" sldId="256"/>
            <ac:graphicFrameMk id="4" creationId="{07175C7F-52B1-AB2A-4003-653FC73E036D}"/>
          </ac:graphicFrameMkLst>
        </pc:graphicFrameChg>
      </pc:sldChg>
      <pc:sldChg chg="addSp delSp modSp mod">
        <pc:chgData name="Bob Flynn" userId="664729f4-1250-46a5-879d-3bdcd89d87bc" providerId="ADAL" clId="{11575A26-E978-4927-AC7A-E5F709577B05}" dt="2022-05-09T14:18:15.264" v="2424"/>
        <pc:sldMkLst>
          <pc:docMk/>
          <pc:sldMk cId="3104291283" sldId="260"/>
        </pc:sldMkLst>
        <pc:spChg chg="mod">
          <ac:chgData name="Bob Flynn" userId="664729f4-1250-46a5-879d-3bdcd89d87bc" providerId="ADAL" clId="{11575A26-E978-4927-AC7A-E5F709577B05}" dt="2022-05-09T03:54:29.909" v="55" actId="20577"/>
          <ac:spMkLst>
            <pc:docMk/>
            <pc:sldMk cId="3104291283" sldId="260"/>
            <ac:spMk id="2" creationId="{00000000-0000-0000-0000-000000000000}"/>
          </ac:spMkLst>
        </pc:spChg>
        <pc:spChg chg="del mod">
          <ac:chgData name="Bob Flynn" userId="664729f4-1250-46a5-879d-3bdcd89d87bc" providerId="ADAL" clId="{11575A26-E978-4927-AC7A-E5F709577B05}" dt="2022-05-09T03:54:41.179" v="58" actId="478"/>
          <ac:spMkLst>
            <pc:docMk/>
            <pc:sldMk cId="3104291283" sldId="260"/>
            <ac:spMk id="3" creationId="{00000000-0000-0000-0000-000000000000}"/>
          </ac:spMkLst>
        </pc:spChg>
        <pc:spChg chg="add mod">
          <ac:chgData name="Bob Flynn" userId="664729f4-1250-46a5-879d-3bdcd89d87bc" providerId="ADAL" clId="{11575A26-E978-4927-AC7A-E5F709577B05}" dt="2022-05-09T14:18:15.264" v="2424"/>
          <ac:spMkLst>
            <pc:docMk/>
            <pc:sldMk cId="3104291283" sldId="260"/>
            <ac:spMk id="6" creationId="{6B190CE9-6B09-35F7-50A0-1FBD3A3976AB}"/>
          </ac:spMkLst>
        </pc:spChg>
        <pc:picChg chg="del">
          <ac:chgData name="Bob Flynn" userId="664729f4-1250-46a5-879d-3bdcd89d87bc" providerId="ADAL" clId="{11575A26-E978-4927-AC7A-E5F709577B05}" dt="2022-05-09T03:54:34.145" v="56" actId="478"/>
          <ac:picMkLst>
            <pc:docMk/>
            <pc:sldMk cId="3104291283" sldId="260"/>
            <ac:picMk id="4" creationId="{137979F5-F85A-4DF7-B9D7-B8E74BD6CCCA}"/>
          </ac:picMkLst>
        </pc:picChg>
        <pc:picChg chg="del">
          <ac:chgData name="Bob Flynn" userId="664729f4-1250-46a5-879d-3bdcd89d87bc" providerId="ADAL" clId="{11575A26-E978-4927-AC7A-E5F709577B05}" dt="2022-05-09T03:54:44.250" v="59" actId="478"/>
          <ac:picMkLst>
            <pc:docMk/>
            <pc:sldMk cId="3104291283" sldId="260"/>
            <ac:picMk id="1026" creationId="{9E854F1C-7111-4755-9A8C-798168767EBD}"/>
          </ac:picMkLst>
        </pc:picChg>
      </pc:sldChg>
      <pc:sldChg chg="modSp new mod">
        <pc:chgData name="Bob Flynn" userId="664729f4-1250-46a5-879d-3bdcd89d87bc" providerId="ADAL" clId="{11575A26-E978-4927-AC7A-E5F709577B05}" dt="2022-05-09T10:05:44.376" v="2418" actId="20577"/>
        <pc:sldMkLst>
          <pc:docMk/>
          <pc:sldMk cId="833752868" sldId="261"/>
        </pc:sldMkLst>
        <pc:spChg chg="mod">
          <ac:chgData name="Bob Flynn" userId="664729f4-1250-46a5-879d-3bdcd89d87bc" providerId="ADAL" clId="{11575A26-E978-4927-AC7A-E5F709577B05}" dt="2022-05-09T04:01:46.037" v="365" actId="14100"/>
          <ac:spMkLst>
            <pc:docMk/>
            <pc:sldMk cId="833752868" sldId="261"/>
            <ac:spMk id="2" creationId="{9AF1F582-4EF4-4C4A-7B71-AFA8CF530623}"/>
          </ac:spMkLst>
        </pc:spChg>
        <pc:spChg chg="mod">
          <ac:chgData name="Bob Flynn" userId="664729f4-1250-46a5-879d-3bdcd89d87bc" providerId="ADAL" clId="{11575A26-E978-4927-AC7A-E5F709577B05}" dt="2022-05-09T10:05:44.376" v="2418" actId="20577"/>
          <ac:spMkLst>
            <pc:docMk/>
            <pc:sldMk cId="833752868" sldId="261"/>
            <ac:spMk id="3" creationId="{768BDE76-A51E-83E5-C895-20E0B12D0C4F}"/>
          </ac:spMkLst>
        </pc:spChg>
      </pc:sldChg>
      <pc:sldChg chg="del">
        <pc:chgData name="Bob Flynn" userId="664729f4-1250-46a5-879d-3bdcd89d87bc" providerId="ADAL" clId="{11575A26-E978-4927-AC7A-E5F709577B05}" dt="2022-05-09T03:54:51.831" v="60" actId="47"/>
        <pc:sldMkLst>
          <pc:docMk/>
          <pc:sldMk cId="2655825004" sldId="261"/>
        </pc:sldMkLst>
      </pc:sldChg>
      <pc:sldChg chg="addSp delSp modSp add mod">
        <pc:chgData name="Bob Flynn" userId="664729f4-1250-46a5-879d-3bdcd89d87bc" providerId="ADAL" clId="{11575A26-E978-4927-AC7A-E5F709577B05}" dt="2022-05-09T09:28:11.172" v="1275" actId="1076"/>
        <pc:sldMkLst>
          <pc:docMk/>
          <pc:sldMk cId="2574150262" sldId="262"/>
        </pc:sldMkLst>
        <pc:spChg chg="mod">
          <ac:chgData name="Bob Flynn" userId="664729f4-1250-46a5-879d-3bdcd89d87bc" providerId="ADAL" clId="{11575A26-E978-4927-AC7A-E5F709577B05}" dt="2022-05-09T09:28:11.172" v="1275" actId="1076"/>
          <ac:spMkLst>
            <pc:docMk/>
            <pc:sldMk cId="2574150262" sldId="262"/>
            <ac:spMk id="3" creationId="{768BDE76-A51E-83E5-C895-20E0B12D0C4F}"/>
          </ac:spMkLst>
        </pc:spChg>
        <pc:graphicFrameChg chg="add del mod modGraphic">
          <ac:chgData name="Bob Flynn" userId="664729f4-1250-46a5-879d-3bdcd89d87bc" providerId="ADAL" clId="{11575A26-E978-4927-AC7A-E5F709577B05}" dt="2022-05-09T08:18:26.618" v="1169" actId="478"/>
          <ac:graphicFrameMkLst>
            <pc:docMk/>
            <pc:sldMk cId="2574150262" sldId="262"/>
            <ac:graphicFrameMk id="4" creationId="{76938FC3-C6C7-BDED-30E3-05B37871ADC6}"/>
          </ac:graphicFrameMkLst>
        </pc:graphicFrameChg>
        <pc:graphicFrameChg chg="add mod modGraphic">
          <ac:chgData name="Bob Flynn" userId="664729f4-1250-46a5-879d-3bdcd89d87bc" providerId="ADAL" clId="{11575A26-E978-4927-AC7A-E5F709577B05}" dt="2022-05-09T09:27:24.161" v="1269" actId="1076"/>
          <ac:graphicFrameMkLst>
            <pc:docMk/>
            <pc:sldMk cId="2574150262" sldId="262"/>
            <ac:graphicFrameMk id="5" creationId="{0915A82E-2AE8-60D3-9688-70E3FCD2BC80}"/>
          </ac:graphicFrameMkLst>
        </pc:graphicFrameChg>
      </pc:sldChg>
      <pc:sldChg chg="addSp delSp modSp new mod setBg">
        <pc:chgData name="Bob Flynn" userId="664729f4-1250-46a5-879d-3bdcd89d87bc" providerId="ADAL" clId="{11575A26-E978-4927-AC7A-E5F709577B05}" dt="2022-05-09T09:36:06.519" v="1598" actId="26606"/>
        <pc:sldMkLst>
          <pc:docMk/>
          <pc:sldMk cId="2290324274" sldId="263"/>
        </pc:sldMkLst>
        <pc:spChg chg="mod">
          <ac:chgData name="Bob Flynn" userId="664729f4-1250-46a5-879d-3bdcd89d87bc" providerId="ADAL" clId="{11575A26-E978-4927-AC7A-E5F709577B05}" dt="2022-05-09T09:36:06.519" v="1598" actId="26606"/>
          <ac:spMkLst>
            <pc:docMk/>
            <pc:sldMk cId="2290324274" sldId="263"/>
            <ac:spMk id="2" creationId="{BDEA445B-AA08-4DC5-ED63-8277228FD21C}"/>
          </ac:spMkLst>
        </pc:spChg>
        <pc:spChg chg="del mod">
          <ac:chgData name="Bob Flynn" userId="664729f4-1250-46a5-879d-3bdcd89d87bc" providerId="ADAL" clId="{11575A26-E978-4927-AC7A-E5F709577B05}" dt="2022-05-09T09:34:58.127" v="1588" actId="478"/>
          <ac:spMkLst>
            <pc:docMk/>
            <pc:sldMk cId="2290324274" sldId="263"/>
            <ac:spMk id="3" creationId="{71D7A6D1-0968-87A2-C5B6-CD26E396B2AE}"/>
          </ac:spMkLst>
        </pc:spChg>
        <pc:spChg chg="add del mod">
          <ac:chgData name="Bob Flynn" userId="664729f4-1250-46a5-879d-3bdcd89d87bc" providerId="ADAL" clId="{11575A26-E978-4927-AC7A-E5F709577B05}" dt="2022-05-09T09:35:17.463" v="1592" actId="478"/>
          <ac:spMkLst>
            <pc:docMk/>
            <pc:sldMk cId="2290324274" sldId="263"/>
            <ac:spMk id="5" creationId="{15B42129-DE3F-3DFC-C960-23CCBA6D7184}"/>
          </ac:spMkLst>
        </pc:spChg>
        <pc:spChg chg="add del">
          <ac:chgData name="Bob Flynn" userId="664729f4-1250-46a5-879d-3bdcd89d87bc" providerId="ADAL" clId="{11575A26-E978-4927-AC7A-E5F709577B05}" dt="2022-05-09T09:35:02.456" v="1590" actId="22"/>
          <ac:spMkLst>
            <pc:docMk/>
            <pc:sldMk cId="2290324274" sldId="263"/>
            <ac:spMk id="7" creationId="{CAE25FE1-89E2-34BE-D153-A1C369BD358D}"/>
          </ac:spMkLst>
        </pc:spChg>
        <pc:spChg chg="add del">
          <ac:chgData name="Bob Flynn" userId="664729f4-1250-46a5-879d-3bdcd89d87bc" providerId="ADAL" clId="{11575A26-E978-4927-AC7A-E5F709577B05}" dt="2022-05-09T09:36:06.519" v="1598" actId="26606"/>
          <ac:spMkLst>
            <pc:docMk/>
            <pc:sldMk cId="2290324274" sldId="263"/>
            <ac:spMk id="13" creationId="{D4771268-CB57-404A-9271-370EB28F6090}"/>
          </ac:spMkLst>
        </pc:spChg>
        <pc:picChg chg="add mod">
          <ac:chgData name="Bob Flynn" userId="664729f4-1250-46a5-879d-3bdcd89d87bc" providerId="ADAL" clId="{11575A26-E978-4927-AC7A-E5F709577B05}" dt="2022-05-09T09:36:06.519" v="1598" actId="26606"/>
          <ac:picMkLst>
            <pc:docMk/>
            <pc:sldMk cId="2290324274" sldId="263"/>
            <ac:picMk id="8" creationId="{F4183212-1A1C-BFE6-3380-DA1D46E3071B}"/>
          </ac:picMkLst>
        </pc:picChg>
      </pc:sldChg>
      <pc:sldChg chg="addSp modSp add mod ord">
        <pc:chgData name="Bob Flynn" userId="664729f4-1250-46a5-879d-3bdcd89d87bc" providerId="ADAL" clId="{11575A26-E978-4927-AC7A-E5F709577B05}" dt="2022-05-09T14:18:31.030" v="2425" actId="20577"/>
        <pc:sldMkLst>
          <pc:docMk/>
          <pc:sldMk cId="1592076534" sldId="264"/>
        </pc:sldMkLst>
        <pc:spChg chg="mod">
          <ac:chgData name="Bob Flynn" userId="664729f4-1250-46a5-879d-3bdcd89d87bc" providerId="ADAL" clId="{11575A26-E978-4927-AC7A-E5F709577B05}" dt="2022-05-09T14:18:31.030" v="2425" actId="20577"/>
          <ac:spMkLst>
            <pc:docMk/>
            <pc:sldMk cId="1592076534" sldId="264"/>
            <ac:spMk id="2" creationId="{9AF1F582-4EF4-4C4A-7B71-AFA8CF530623}"/>
          </ac:spMkLst>
        </pc:spChg>
        <pc:spChg chg="mod">
          <ac:chgData name="Bob Flynn" userId="664729f4-1250-46a5-879d-3bdcd89d87bc" providerId="ADAL" clId="{11575A26-E978-4927-AC7A-E5F709577B05}" dt="2022-05-09T09:51:14.903" v="2090" actId="20577"/>
          <ac:spMkLst>
            <pc:docMk/>
            <pc:sldMk cId="1592076534" sldId="264"/>
            <ac:spMk id="3" creationId="{768BDE76-A51E-83E5-C895-20E0B12D0C4F}"/>
          </ac:spMkLst>
        </pc:spChg>
        <pc:picChg chg="add mod ord">
          <ac:chgData name="Bob Flynn" userId="664729f4-1250-46a5-879d-3bdcd89d87bc" providerId="ADAL" clId="{11575A26-E978-4927-AC7A-E5F709577B05}" dt="2022-05-09T10:07:48.150" v="2420" actId="1076"/>
          <ac:picMkLst>
            <pc:docMk/>
            <pc:sldMk cId="1592076534" sldId="264"/>
            <ac:picMk id="4" creationId="{794C4D31-E4C6-87BB-B8BB-7C62B62C820E}"/>
          </ac:picMkLst>
        </pc:picChg>
      </pc:sldChg>
      <pc:sldChg chg="modSp new mod">
        <pc:chgData name="Bob Flynn" userId="664729f4-1250-46a5-879d-3bdcd89d87bc" providerId="ADAL" clId="{11575A26-E978-4927-AC7A-E5F709577B05}" dt="2022-05-09T14:18:41.681" v="2426" actId="20577"/>
        <pc:sldMkLst>
          <pc:docMk/>
          <pc:sldMk cId="3007375913" sldId="265"/>
        </pc:sldMkLst>
        <pc:spChg chg="mod">
          <ac:chgData name="Bob Flynn" userId="664729f4-1250-46a5-879d-3bdcd89d87bc" providerId="ADAL" clId="{11575A26-E978-4927-AC7A-E5F709577B05}" dt="2022-05-09T09:52:48.073" v="2178" actId="20577"/>
          <ac:spMkLst>
            <pc:docMk/>
            <pc:sldMk cId="3007375913" sldId="265"/>
            <ac:spMk id="2" creationId="{1EBCC598-AAF6-50F0-A3C0-FF40CCC587A6}"/>
          </ac:spMkLst>
        </pc:spChg>
        <pc:spChg chg="mod">
          <ac:chgData name="Bob Flynn" userId="664729f4-1250-46a5-879d-3bdcd89d87bc" providerId="ADAL" clId="{11575A26-E978-4927-AC7A-E5F709577B05}" dt="2022-05-09T14:18:41.681" v="2426" actId="20577"/>
          <ac:spMkLst>
            <pc:docMk/>
            <pc:sldMk cId="3007375913" sldId="265"/>
            <ac:spMk id="3" creationId="{B0714BE5-01AD-38C1-5750-DF2833EC43DF}"/>
          </ac:spMkLst>
        </pc:spChg>
      </pc:sldChg>
      <pc:sldChg chg="modSp new mod">
        <pc:chgData name="Bob Flynn" userId="664729f4-1250-46a5-879d-3bdcd89d87bc" providerId="ADAL" clId="{11575A26-E978-4927-AC7A-E5F709577B05}" dt="2022-05-09T10:04:16.048" v="2413" actId="403"/>
        <pc:sldMkLst>
          <pc:docMk/>
          <pc:sldMk cId="3981564231" sldId="266"/>
        </pc:sldMkLst>
        <pc:spChg chg="mod">
          <ac:chgData name="Bob Flynn" userId="664729f4-1250-46a5-879d-3bdcd89d87bc" providerId="ADAL" clId="{11575A26-E978-4927-AC7A-E5F709577B05}" dt="2022-05-09T10:00:13.206" v="2404" actId="20577"/>
          <ac:spMkLst>
            <pc:docMk/>
            <pc:sldMk cId="3981564231" sldId="266"/>
            <ac:spMk id="2" creationId="{9EAA6C2F-A201-F444-93E9-FC8512292995}"/>
          </ac:spMkLst>
        </pc:spChg>
        <pc:spChg chg="mod">
          <ac:chgData name="Bob Flynn" userId="664729f4-1250-46a5-879d-3bdcd89d87bc" providerId="ADAL" clId="{11575A26-E978-4927-AC7A-E5F709577B05}" dt="2022-05-09T10:04:16.048" v="2413" actId="403"/>
          <ac:spMkLst>
            <pc:docMk/>
            <pc:sldMk cId="3981564231" sldId="266"/>
            <ac:spMk id="3" creationId="{20B65A3A-9F82-AC47-01B4-66922CF2AFF7}"/>
          </ac:spMkLst>
        </pc:spChg>
      </pc:sldChg>
      <pc:sldChg chg="del">
        <pc:chgData name="Bob Flynn" userId="664729f4-1250-46a5-879d-3bdcd89d87bc" providerId="ADAL" clId="{11575A26-E978-4927-AC7A-E5F709577B05}" dt="2022-05-09T03:54:51.831" v="60" actId="47"/>
        <pc:sldMkLst>
          <pc:docMk/>
          <pc:sldMk cId="3887519966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09-05-2022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5/9/2022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2"/>
            <a:ext cx="11296184" cy="2955115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Cross-domain data usability of IoT devices for humans and machines</a:t>
            </a:r>
            <a:br>
              <a:rPr lang="en-US" dirty="0"/>
            </a:br>
            <a:r>
              <a:rPr lang="en-US" sz="3200" dirty="0"/>
              <a:t>STF 601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Presented by: Bob Flynn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2022-05-11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90CE9-6B09-35F7-50A0-1FBD3A39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Started: 3 February 2021</a:t>
            </a:r>
          </a:p>
          <a:p>
            <a:r>
              <a:rPr lang="en-US" dirty="0"/>
              <a:t>Completed: (planned) 11 July 2022</a:t>
            </a:r>
          </a:p>
          <a:p>
            <a:r>
              <a:rPr lang="en-US" dirty="0"/>
              <a:t>Objective: Address usability of data and services that IoT Devices and platforms deliver</a:t>
            </a:r>
          </a:p>
          <a:p>
            <a:r>
              <a:rPr lang="en-US" dirty="0"/>
              <a:t>Deliverables: </a:t>
            </a:r>
          </a:p>
          <a:p>
            <a:pPr lvl="1"/>
            <a:r>
              <a:rPr lang="en-US" dirty="0"/>
              <a:t>TR 103 778: SmartM2M; Use cases for cross-domain data usability of IoT devices</a:t>
            </a:r>
          </a:p>
          <a:p>
            <a:pPr lvl="1"/>
            <a:r>
              <a:rPr lang="en-US" dirty="0"/>
              <a:t>TS 103 779: SmartM2M; Requirements and Guidelines for cross-domain data usability of IoT devices </a:t>
            </a:r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TR 103 778: SmartM2M; Use cases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use cases in the following domains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Healthcare (disabilities, environment, elderly, pandemic); Industry and manufacturing; ICT networks management (ISG ENI); Agriculture, farming; Mobility (transportation); Energy; Public and Emergency services; Building; Retail (vending machines, supply chain); Large events; Smart lift; Smart Cities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Total number of use cases: 33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External organization solicited for input: </a:t>
            </a:r>
          </a:p>
          <a:p>
            <a:pPr lvl="2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 SmartM2M: oneM2M RDM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AIOTI WG03, ETSI TC HF, TC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SmartBAN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EP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eHEALTH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ISG E4P, 3GPP SA1, SC USER, ISG ENI, TC CYBER, TC ITS, TC ATTM, ISG OEU.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Included inputs from the 8 external groups that responded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case structure: aligned very well with the structure used in oneM2M</a:t>
            </a:r>
            <a:endParaRPr lang="en-US" sz="2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5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rmAutofit fontScale="90000"/>
          </a:bodyPr>
          <a:lstStyle/>
          <a:p>
            <a:r>
              <a:rPr lang="en-US" dirty="0"/>
              <a:t>TR 103 778: SmartM2M; Use cases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11" y="1639300"/>
            <a:ext cx="286363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Analysis of use cases</a:t>
            </a:r>
          </a:p>
          <a:p>
            <a:pPr lvl="1"/>
            <a:r>
              <a:rPr lang="en-US" sz="1800" dirty="0"/>
              <a:t>Characterize actors that are Machine or Human</a:t>
            </a:r>
          </a:p>
          <a:p>
            <a:pPr lvl="1"/>
            <a:r>
              <a:rPr lang="en-US" sz="1800" dirty="0"/>
              <a:t>Identify Data consumer</a:t>
            </a:r>
          </a:p>
          <a:p>
            <a:pPr lvl="1"/>
            <a:r>
              <a:rPr lang="en-US" sz="1800" dirty="0"/>
              <a:t>Identify how “data” can “compromise data usability”</a:t>
            </a:r>
          </a:p>
          <a:p>
            <a:r>
              <a:rPr lang="en-US" sz="2000" dirty="0"/>
              <a:t>Summary of analysis identified 14 common themes to address:</a:t>
            </a:r>
          </a:p>
          <a:p>
            <a:endParaRPr lang="en-US" sz="2000" dirty="0"/>
          </a:p>
          <a:p>
            <a:pPr lvl="1"/>
            <a:endParaRPr lang="en-US" sz="1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915A82E-2AE8-60D3-9688-70E3FCD2B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33333"/>
              </p:ext>
            </p:extLst>
          </p:nvPr>
        </p:nvGraphicFramePr>
        <p:xfrm>
          <a:off x="3198327" y="1288646"/>
          <a:ext cx="8838162" cy="505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64">
                  <a:extLst>
                    <a:ext uri="{9D8B030D-6E8A-4147-A177-3AD203B41FA5}">
                      <a16:colId xmlns:a16="http://schemas.microsoft.com/office/drawing/2014/main" val="780649297"/>
                    </a:ext>
                  </a:extLst>
                </a:gridCol>
                <a:gridCol w="6979298">
                  <a:extLst>
                    <a:ext uri="{9D8B030D-6E8A-4147-A177-3AD203B41FA5}">
                      <a16:colId xmlns:a16="http://schemas.microsoft.com/office/drawing/2014/main" val="296793389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615783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US" sz="1200" dirty="0"/>
                        <a:t>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way for sensor data to be directed to a user (human or ML algorithm).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82331"/>
                  </a:ext>
                </a:extLst>
              </a:tr>
              <a:tr h="434270">
                <a:tc>
                  <a:txBody>
                    <a:bodyPr/>
                    <a:lstStyle/>
                    <a:p>
                      <a:r>
                        <a:rPr lang="en-US" sz="1200" dirty="0"/>
                        <a:t>Setup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data format such that it can be used without ambiguity by its intended user (human or ML algorithm).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27642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 data, if necessary, for a ML algorithm input or human user installation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516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sensor data quality, or suitability to use in different scenarios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449880"/>
                  </a:ext>
                </a:extLst>
              </a:tr>
              <a:tr h="331763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capture classification of ML algorithms along with the data of interest that generated the classification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54811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terms used for output: ontology for ML results.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48310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organize output in a manner that is easy to find and understand “important” data without any ambiguity.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285457"/>
                  </a:ext>
                </a:extLst>
              </a:tr>
              <a:tr h="781685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duplication should be avoided, if possible, e.g. image from a camera is provided. Then it is “analysed” by an ML algorithm. A classification is determined. The image and classification are stored again (based on #7) but this should be avoided as it will create multiple instances of the same data (raw image) Just store the “classifications”.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544816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ML output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ML module used to provide a classification (traceability).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937861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timestamp and geolocate the data when necessary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804413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data accessibility is enabled to all authorized users.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69599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data interoperability is enabled if data should be shared between different IoT systems.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29178"/>
                  </a:ext>
                </a:extLst>
              </a:tr>
              <a:tr h="26056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 system operation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that the system is properly maintained and default components can be easily identified.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006295"/>
                  </a:ext>
                </a:extLst>
              </a:tr>
              <a:tr h="33176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 against privacy, security and data integrity breaches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28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445B-AA08-4DC5-ED63-8277228F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919647" cy="1173570"/>
          </a:xfrm>
        </p:spPr>
        <p:txBody>
          <a:bodyPr>
            <a:normAutofit fontScale="90000"/>
          </a:bodyPr>
          <a:lstStyle/>
          <a:p>
            <a:r>
              <a:rPr lang="en-US"/>
              <a:t>Process to determine recommendations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83212-1A1C-BFE6-3380-DA1D46E30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87" y="1373422"/>
            <a:ext cx="7960008" cy="4677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32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4C4D31-E4C6-87BB-B8BB-7C62B62C8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50" y="1814268"/>
            <a:ext cx="7407295" cy="45234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F1F582-4EF4-4C4A-7B71-AFA8CF53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10236888" cy="1173570"/>
          </a:xfrm>
        </p:spPr>
        <p:txBody>
          <a:bodyPr>
            <a:noAutofit/>
          </a:bodyPr>
          <a:lstStyle/>
          <a:p>
            <a:r>
              <a:rPr lang="en-US" sz="3200" dirty="0"/>
              <a:t>TS 103 779: SmartM2M; Requirements and Guidelines for cross-domain data usability of IoT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BDE76-A51E-83E5-C895-20E0B12D0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26843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Requirements and guidelines for preserving data usability</a:t>
            </a:r>
          </a:p>
          <a:p>
            <a:pPr lvl="1"/>
            <a:r>
              <a:rPr lang="en-US" dirty="0"/>
              <a:t>Service requirements and Operational requirements</a:t>
            </a:r>
          </a:p>
          <a:p>
            <a:pPr lvl="1"/>
            <a:r>
              <a:rPr lang="en-US" dirty="0"/>
              <a:t>Subcategories for</a:t>
            </a:r>
          </a:p>
          <a:p>
            <a:pPr lvl="2"/>
            <a:r>
              <a:rPr lang="en-US" dirty="0"/>
              <a:t>Sensor/data sources</a:t>
            </a:r>
          </a:p>
          <a:p>
            <a:pPr lvl="2"/>
            <a:r>
              <a:rPr lang="en-US" dirty="0"/>
              <a:t>IoT Platform</a:t>
            </a:r>
          </a:p>
          <a:p>
            <a:pPr lvl="2"/>
            <a:r>
              <a:rPr lang="en-US" dirty="0"/>
              <a:t>AI/ML or monitoring function</a:t>
            </a:r>
          </a:p>
          <a:p>
            <a:pPr lvl="2"/>
            <a:r>
              <a:rPr lang="en-US" dirty="0"/>
              <a:t>Operator of system</a:t>
            </a:r>
          </a:p>
          <a:p>
            <a:pPr lvl="2"/>
            <a:r>
              <a:rPr lang="en-US" dirty="0"/>
              <a:t>Data users</a:t>
            </a:r>
          </a:p>
          <a:p>
            <a:r>
              <a:rPr lang="en-US" dirty="0"/>
              <a:t>Annex A: In-depth analysis and summary of research literature that were related to these topics</a:t>
            </a:r>
          </a:p>
          <a:p>
            <a:pPr lvl="1"/>
            <a:r>
              <a:rPr lang="en-US" dirty="0"/>
              <a:t>Interoperability</a:t>
            </a:r>
          </a:p>
          <a:p>
            <a:pPr lvl="1"/>
            <a:r>
              <a:rPr lang="en-US" dirty="0"/>
              <a:t>Collecting data from sensors</a:t>
            </a:r>
          </a:p>
          <a:p>
            <a:pPr lvl="1"/>
            <a:r>
              <a:rPr lang="en-US" dirty="0"/>
              <a:t>Granularity</a:t>
            </a:r>
          </a:p>
          <a:p>
            <a:pPr lvl="1"/>
            <a:r>
              <a:rPr lang="en-US" dirty="0"/>
              <a:t>Traceability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C598-AAF6-50F0-A3C0-FF40CCC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to oneM2M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4BE5-01AD-38C1-5750-DF2833EC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WI-0105: System enhancements to support AI capabilities; (TR-0068)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Included a selection of the use cases into TR-0068 from ETSI: TR 103 778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Will contribute requirements from ETSI</a:t>
            </a:r>
            <a:r>
              <a:rPr lang="en-GB">
                <a:latin typeface="Arial" panose="020B0604020202020204" pitchFamily="34" charset="0"/>
                <a:cs typeface="Times New Roman" panose="02020603050405020304" pitchFamily="18" charset="0"/>
              </a:rPr>
              <a:t>: TS </a:t>
            </a:r>
            <a:r>
              <a:rPr lang="en-GB" dirty="0">
                <a:latin typeface="Arial" panose="020B0604020202020204" pitchFamily="34" charset="0"/>
                <a:cs typeface="Times New Roman" panose="02020603050405020304" pitchFamily="18" charset="0"/>
              </a:rPr>
              <a:t>103 779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75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6C2F-A201-F444-93E9-FC851229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STF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5A3A-9F82-AC47-01B4-66922CF2A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Michelle Wetterwald, </a:t>
            </a:r>
            <a:r>
              <a:rPr lang="en-GB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Netellany</a:t>
            </a:r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SASU (STF Leader)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Mauro Dragoni, Fondazione Bruno Kessler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 Flynn, Exacta Global Smart Solutions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Jumoke Olumide, EX2 Management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714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Myriad Pro Light</vt:lpstr>
      <vt:lpstr>Myriad Pro</vt:lpstr>
      <vt:lpstr>Calibri</vt:lpstr>
      <vt:lpstr>Office Theme</vt:lpstr>
      <vt:lpstr>Cross-domain data usability of IoT devices for humans and machines STF 601</vt:lpstr>
      <vt:lpstr>Summary</vt:lpstr>
      <vt:lpstr>TR 103 778: SmartM2M; Use cases for cross-domain data usability of IoT devices</vt:lpstr>
      <vt:lpstr>TR 103 778: SmartM2M; Use cases for cross-domain data usability of IoT devices</vt:lpstr>
      <vt:lpstr>Process to determine recommendations</vt:lpstr>
      <vt:lpstr>TS 103 779: SmartM2M; Requirements and Guidelines for cross-domain data usability of IoT devices</vt:lpstr>
      <vt:lpstr>Inputs to oneM2M</vt:lpstr>
      <vt:lpstr>STF Team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22</cp:revision>
  <dcterms:created xsi:type="dcterms:W3CDTF">2017-09-21T15:46:31Z</dcterms:created>
  <dcterms:modified xsi:type="dcterms:W3CDTF">2022-05-09T14:18:49Z</dcterms:modified>
</cp:coreProperties>
</file>