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62" r:id="rId5"/>
    <p:sldId id="282" r:id="rId6"/>
    <p:sldId id="316" r:id="rId7"/>
    <p:sldId id="314" r:id="rId8"/>
    <p:sldId id="311" r:id="rId9"/>
    <p:sldId id="303" r:id="rId10"/>
    <p:sldId id="34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charset="0"/>
      <p:regular r:id="rId17"/>
      <p:bold r:id="rId18"/>
      <p:italic r:id="rId19"/>
      <p:boldItalic r:id="rId20"/>
    </p:embeddedFont>
    <p:embeddedFont>
      <p:font typeface="Myriad Pro Light" panose="020B0403030403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09-05-2022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s.com/holistic-elderly-care-the-future-is-now" TargetMode="External"/><Relationship Id="rId2" Type="http://schemas.openxmlformats.org/officeDocument/2006/relationships/hyperlink" Target="https://www.tcs.com/tcs-clever-energy-management-solu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cs.com/tcs-digifleet" TargetMode="External"/><Relationship Id="rId4" Type="http://schemas.openxmlformats.org/officeDocument/2006/relationships/hyperlink" Target="https://www.tcs.com/helping-seniors-shine-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ale.seed@interdigita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7908" y="2076234"/>
            <a:ext cx="11296184" cy="1823206"/>
          </a:xfrm>
        </p:spPr>
        <p:txBody>
          <a:bodyPr>
            <a:normAutofit/>
          </a:bodyPr>
          <a:lstStyle/>
          <a:p>
            <a:r>
              <a:rPr lang="en-US" sz="5400" dirty="0"/>
              <a:t>Sustainability Sub-Committee(SSC)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385569"/>
            <a:ext cx="9144000" cy="2107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5/9/2022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FAC06-1EAB-4C53-BEFB-D31DEDE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828935" cy="1173570"/>
          </a:xfrm>
        </p:spPr>
        <p:txBody>
          <a:bodyPr>
            <a:noAutofit/>
          </a:bodyPr>
          <a:lstStyle/>
          <a:p>
            <a:r>
              <a:rPr lang="en-GB" sz="3400" dirty="0"/>
              <a:t>Overview of oneM2M Sustainability Sub-committee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133F05-8868-4D01-858D-B059B3461816}"/>
              </a:ext>
            </a:extLst>
          </p:cNvPr>
          <p:cNvSpPr/>
          <p:nvPr/>
        </p:nvSpPr>
        <p:spPr>
          <a:xfrm>
            <a:off x="504494" y="1397675"/>
            <a:ext cx="2039007" cy="2031325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824A3-B2E4-44DF-836B-ED00B34D3F2E}"/>
              </a:ext>
            </a:extLst>
          </p:cNvPr>
          <p:cNvSpPr/>
          <p:nvPr/>
        </p:nvSpPr>
        <p:spPr>
          <a:xfrm>
            <a:off x="504495" y="4094259"/>
            <a:ext cx="2039007" cy="1955091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094DB-40BE-4C7A-813E-4FFECB525A83}"/>
              </a:ext>
            </a:extLst>
          </p:cNvPr>
          <p:cNvSpPr txBox="1"/>
          <p:nvPr/>
        </p:nvSpPr>
        <p:spPr>
          <a:xfrm>
            <a:off x="2662426" y="1397674"/>
            <a:ext cx="94743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Create a market-responsive forum to promote the oneM2M standard externally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Recruit new participants to oneM2M activities, going beyond standardization experts</a:t>
            </a:r>
            <a:endParaRPr lang="en-GB" dirty="0">
              <a:latin typeface="Myriad Pro" panose="020B050303040302020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Identify requirements that may feed into oneM2M working group activities</a:t>
            </a:r>
            <a:endParaRPr lang="en-GB" dirty="0">
              <a:latin typeface="Myriad Pro" panose="020B050303040302020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A6B1D-45FD-4303-BC01-4840C9ED9492}"/>
              </a:ext>
            </a:extLst>
          </p:cNvPr>
          <p:cNvSpPr txBox="1"/>
          <p:nvPr/>
        </p:nvSpPr>
        <p:spPr>
          <a:xfrm>
            <a:off x="2662426" y="4094259"/>
            <a:ext cx="9282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Demonstrate a strategic commitment to sustainability via a dedicated oneM2M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Sub-committee will 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the role of IoT in enabling sustainability, leveraging oneM2M deployment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oneM2M capabilities that enable sustainability (network resource management, messaging scheduling for efficient communications etc.)</a:t>
            </a:r>
          </a:p>
        </p:txBody>
      </p:sp>
    </p:spTree>
    <p:extLst>
      <p:ext uri="{BB962C8B-B14F-4D97-AF65-F5344CB8AC3E}">
        <p14:creationId xmlns:p14="http://schemas.microsoft.com/office/powerpoint/2010/main" val="28826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SSC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00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Sustainability case study of the oneM2M standard </a:t>
            </a:r>
          </a:p>
          <a:p>
            <a:pPr lvl="1"/>
            <a:r>
              <a:rPr lang="en-US" dirty="0"/>
              <a:t>Increase awareness of the standard’s current set of features that can enable more sustainable IoT deployments </a:t>
            </a:r>
          </a:p>
          <a:p>
            <a:pPr lvl="1"/>
            <a:r>
              <a:rPr lang="en-US" dirty="0"/>
              <a:t>Identify opportunities to further enhance and improve the oneM2M standard with sustainability minded features.</a:t>
            </a:r>
          </a:p>
          <a:p>
            <a:pPr>
              <a:lnSpc>
                <a:spcPct val="160000"/>
              </a:lnSpc>
            </a:pPr>
            <a:r>
              <a:rPr lang="en-US" dirty="0"/>
              <a:t>Sustainability case studies of real-world IoT deployments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Evaluate both oneM2M and non-oneM2M based IoT deployments to identify sustainability strengths and weaknesses</a:t>
            </a:r>
          </a:p>
          <a:p>
            <a:r>
              <a:rPr lang="en-US" dirty="0"/>
              <a:t>Share case study findings with the oneM2M TP as well as externally via white paper, webinar, articles and speaking engagement opportunities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5" y="1438181"/>
            <a:ext cx="9380091" cy="49995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000" dirty="0">
                <a:latin typeface="Myriad Pro"/>
              </a:rPr>
              <a:t>Aspect #1 – Review of oneM2M specifications to identify aspects/features that are already well-aligned with IoT sustainability and that can provide value-add sustainability.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make IoT deployments more sustainable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help society reach sustainability goals</a:t>
            </a:r>
          </a:p>
          <a:p>
            <a:endParaRPr lang="en-US" dirty="0">
              <a:latin typeface="Myriad Pro"/>
            </a:endParaRPr>
          </a:p>
          <a:p>
            <a:r>
              <a:rPr lang="en-US" sz="3000" dirty="0">
                <a:latin typeface="Myriad Pro"/>
              </a:rPr>
              <a:t>Aspect #2 - Review of oneM2M specifications to identify aspects/features where there may be opportunities for further improvements / enhancements to enable implementations of the standard to be deployed more sustainably or to enable the standard to further help society meet its sustainability goals.</a:t>
            </a:r>
          </a:p>
          <a:p>
            <a:pPr marL="457200" lvl="1" indent="0">
              <a:buNone/>
            </a:pPr>
            <a:endParaRPr lang="en-US" sz="2600" dirty="0">
              <a:latin typeface="Myriad Pro"/>
            </a:endParaRPr>
          </a:p>
          <a:p>
            <a:pPr lvl="1"/>
            <a:endParaRPr lang="en-US" dirty="0">
              <a:latin typeface="Myriad Pro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Latest version of case study – SSC-2022-0002R01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– Dale Seed &lt;dale.seed@interdigtial.com&gt;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marL="457200" lvl="1" indent="0">
              <a:buNone/>
            </a:pPr>
            <a:endParaRPr lang="en-US" dirty="0">
              <a:latin typeface="Myriad Pr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C8306D-F11D-41C6-BE4D-8176C855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oneM2M standard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/>
              </a:rPr>
              <a:t>Real-world IoT deployment case study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642" y="1469674"/>
            <a:ext cx="100343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Myriad Pro"/>
              </a:rPr>
              <a:t>TCS IoT centric solutions: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Energy management solution – TCS Clever Energy  - (</a:t>
            </a:r>
            <a:r>
              <a:rPr lang="en-US" sz="19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Elderly care – Shine Senior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9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Fleet management solution – (</a:t>
            </a:r>
            <a:r>
              <a:rPr lang="en-US" sz="1900" dirty="0"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 - ANAND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SAMPATHRAMAN &lt;</a:t>
            </a:r>
            <a:r>
              <a:rPr lang="en-US" sz="2200" dirty="0">
                <a:latin typeface="Arial" panose="020B0604020202020204" pitchFamily="34" charset="0"/>
              </a:rPr>
              <a:t>sampathraman.anand@tcs.com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</a:p>
          <a:p>
            <a:pPr marL="914400" lvl="2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0256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Come join us!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615736"/>
            <a:ext cx="11256886" cy="45542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Myriad Pro"/>
              </a:rPr>
              <a:t>Looking for folks interested in making a sustainability impact </a:t>
            </a:r>
          </a:p>
          <a:p>
            <a:r>
              <a:rPr lang="en-US" dirty="0"/>
              <a:t>real-world IoT deployments case study participants</a:t>
            </a:r>
          </a:p>
          <a:p>
            <a:pPr lvl="1"/>
            <a:r>
              <a:rPr lang="en-US" dirty="0"/>
              <a:t>Both oneM2M and non-oneM2M deployments are encouraged and welcome </a:t>
            </a:r>
          </a:p>
          <a:p>
            <a:pPr lvl="1"/>
            <a:r>
              <a:rPr lang="en-US" dirty="0">
                <a:latin typeface="Myriad Pro"/>
              </a:rPr>
              <a:t>Participation is open to oneM2M and non-oneM2M members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Thurs Feb 24 – 1-2pm UTC</a:t>
            </a:r>
          </a:p>
          <a:p>
            <a:pPr lvl="1"/>
            <a:r>
              <a:rPr lang="en-US" dirty="0">
                <a:latin typeface="Myriad Pro"/>
              </a:rPr>
              <a:t>Thurs Apr 28 - 1-2pm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Jun 23 - 1-2pm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Aug 18 - 1-2pm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Oct 20 - 1-2pm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Dec 15 - 1-2pm UTC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207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8E0D92-AB8D-4D6E-97EA-7C3E8A4779F0}"/>
              </a:ext>
            </a:extLst>
          </p:cNvPr>
          <p:cNvSpPr/>
          <p:nvPr/>
        </p:nvSpPr>
        <p:spPr>
          <a:xfrm>
            <a:off x="5488988" y="247547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Dale Seed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Technical Plenary Vice Chair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Sustainability Sub-Committee Convenor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Principal Engineer, InterDigital / Convida Wireless 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hlinkClick r:id="rId2"/>
              </a:rPr>
              <a:t>dale.seed@interdigital.com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6CEC6-4361-4260-BDCC-E5C8664B73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r="16333"/>
          <a:stretch/>
        </p:blipFill>
        <p:spPr>
          <a:xfrm>
            <a:off x="1426464" y="1680787"/>
            <a:ext cx="3072384" cy="42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501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Myriad Pro</vt:lpstr>
      <vt:lpstr>Myriad Pro Light</vt:lpstr>
      <vt:lpstr>Arial</vt:lpstr>
      <vt:lpstr>Calibri</vt:lpstr>
      <vt:lpstr>Office Theme</vt:lpstr>
      <vt:lpstr>Sustainability Sub-Committee(SSC) Update</vt:lpstr>
      <vt:lpstr>Overview of oneM2M Sustainability Sub-committee</vt:lpstr>
      <vt:lpstr>2022 SSC Plans</vt:lpstr>
      <vt:lpstr>oneM2M standard case study</vt:lpstr>
      <vt:lpstr>Real-world IoT deployment case study </vt:lpstr>
      <vt:lpstr>Come join us!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InterDigital</cp:lastModifiedBy>
  <cp:revision>91</cp:revision>
  <dcterms:created xsi:type="dcterms:W3CDTF">2017-09-21T15:46:31Z</dcterms:created>
  <dcterms:modified xsi:type="dcterms:W3CDTF">2022-05-09T12:04:35Z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