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8"/>
  </p:notesMasterIdLst>
  <p:sldIdLst>
    <p:sldId id="275" r:id="rId2"/>
    <p:sldId id="281" r:id="rId3"/>
    <p:sldId id="286" r:id="rId4"/>
    <p:sldId id="291" r:id="rId5"/>
    <p:sldId id="292" r:id="rId6"/>
    <p:sldId id="293" r:id="rId7"/>
  </p:sldIdLst>
  <p:sldSz cx="12192000" cy="6858000"/>
  <p:notesSz cx="6858000" cy="9144000"/>
  <p:embeddedFontLst>
    <p:embeddedFont>
      <p:font typeface="Calibri" panose="020F0502020204030204" pitchFamily="34" charset="0"/>
      <p:regular r:id="rId9"/>
      <p:bold r:id="rId10"/>
      <p:italic r:id="rId11"/>
      <p:boldItalic r:id="rId12"/>
    </p:embeddedFont>
    <p:embeddedFont>
      <p:font typeface="Myriad Pro" panose="020B0503030403020204" charset="0"/>
      <p:regular r:id="rId13"/>
      <p:bold r:id="rId14"/>
      <p:italic r:id="rId15"/>
      <p:boldItalic r:id="rId16"/>
    </p:embeddedFont>
    <p:embeddedFont>
      <p:font typeface="Myriad Pro Light" panose="020B0403030403020204" charset="0"/>
      <p:regular r:id="rId17"/>
      <p:bold r:id="rId18"/>
      <p:italic r:id="rId19"/>
      <p:boldItalic r:id="rId2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631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60" autoAdjust="0"/>
    <p:restoredTop sz="94660"/>
  </p:normalViewPr>
  <p:slideViewPr>
    <p:cSldViewPr snapToGrid="0">
      <p:cViewPr varScale="1">
        <p:scale>
          <a:sx n="114" d="100"/>
          <a:sy n="114" d="100"/>
        </p:scale>
        <p:origin x="414" y="84"/>
      </p:cViewPr>
      <p:guideLst/>
    </p:cSldViewPr>
  </p:slideViewPr>
  <p:notesTextViewPr>
    <p:cViewPr>
      <p:scale>
        <a:sx n="3" d="2"/>
        <a:sy n="3" d="2"/>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font" Target="fonts/font5.fntdata"/><Relationship Id="rId18" Type="http://schemas.openxmlformats.org/officeDocument/2006/relationships/font" Target="fonts/font10.fntdata"/><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font" Target="fonts/font4.fntdata"/><Relationship Id="rId17" Type="http://schemas.openxmlformats.org/officeDocument/2006/relationships/font" Target="fonts/font9.fntdata"/><Relationship Id="rId2" Type="http://schemas.openxmlformats.org/officeDocument/2006/relationships/slide" Target="slides/slide1.xml"/><Relationship Id="rId16" Type="http://schemas.openxmlformats.org/officeDocument/2006/relationships/font" Target="fonts/font8.fntdata"/><Relationship Id="rId20"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3.fntdata"/><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7.fntdata"/><Relationship Id="rId23" Type="http://schemas.openxmlformats.org/officeDocument/2006/relationships/theme" Target="theme/theme1.xml"/><Relationship Id="rId10" Type="http://schemas.openxmlformats.org/officeDocument/2006/relationships/font" Target="fonts/font2.fntdata"/><Relationship Id="rId19" Type="http://schemas.openxmlformats.org/officeDocument/2006/relationships/font" Target="fonts/font11.fntdata"/><Relationship Id="rId4" Type="http://schemas.openxmlformats.org/officeDocument/2006/relationships/slide" Target="slides/slide3.xml"/><Relationship Id="rId9" Type="http://schemas.openxmlformats.org/officeDocument/2006/relationships/font" Target="fonts/font1.fntdata"/><Relationship Id="rId14" Type="http://schemas.openxmlformats.org/officeDocument/2006/relationships/font" Target="fonts/font6.fntdata"/><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A28E301-3DFA-4C73-9BFF-EDACBE8CE9B5}" type="datetimeFigureOut">
              <a:rPr lang="en-IN" smtClean="0"/>
              <a:t>11-05-2022</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DA05934-9E10-4F0A-88EF-5F62E8EA335B}" type="slidenum">
              <a:rPr lang="en-IN" smtClean="0"/>
              <a:t>‹Nr.›</a:t>
            </a:fld>
            <a:endParaRPr lang="en-IN"/>
          </a:p>
        </p:txBody>
      </p:sp>
    </p:spTree>
    <p:extLst>
      <p:ext uri="{BB962C8B-B14F-4D97-AF65-F5344CB8AC3E}">
        <p14:creationId xmlns:p14="http://schemas.microsoft.com/office/powerpoint/2010/main" val="845095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fld id="{7BAC5F33-9A43-4E24-B6A0-E861521AB47F}" type="slidenum">
              <a:rPr lang="en-US" smtClean="0"/>
              <a:t>1</a:t>
            </a:fld>
            <a:endParaRPr lang="en-US"/>
          </a:p>
        </p:txBody>
      </p:sp>
    </p:spTree>
    <p:extLst>
      <p:ext uri="{BB962C8B-B14F-4D97-AF65-F5344CB8AC3E}">
        <p14:creationId xmlns:p14="http://schemas.microsoft.com/office/powerpoint/2010/main" val="336035281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Rectangle 8"/>
          <p:cNvSpPr/>
          <p:nvPr userDrawn="1"/>
        </p:nvSpPr>
        <p:spPr>
          <a:xfrm>
            <a:off x="0" y="0"/>
            <a:ext cx="12192000" cy="21744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0" y="4285397"/>
            <a:ext cx="12192000" cy="2572603"/>
          </a:xfrm>
          <a:prstGeom prst="rect">
            <a:avLst/>
          </a:prstGeom>
          <a:solidFill>
            <a:srgbClr val="A7A9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401444" y="1122363"/>
            <a:ext cx="11296184" cy="2387600"/>
          </a:xfrm>
        </p:spPr>
        <p:txBody>
          <a:bodyPr anchor="b"/>
          <a:lstStyle>
            <a:lvl1pPr algn="ctr">
              <a:defRPr sz="6000" b="1" i="0">
                <a:latin typeface="Myriad Pro" panose="020B0503030403020204" pitchFamily="34" charset="0"/>
              </a:defRPr>
            </a:lvl1pPr>
          </a:lstStyle>
          <a:p>
            <a:r>
              <a:rPr lang="en-US" dirty="0"/>
              <a:t>Click to edit Master title style</a:t>
            </a:r>
          </a:p>
        </p:txBody>
      </p:sp>
      <p:sp>
        <p:nvSpPr>
          <p:cNvPr id="6" name="Slide Number Placeholder 5"/>
          <p:cNvSpPr>
            <a:spLocks noGrp="1"/>
          </p:cNvSpPr>
          <p:nvPr>
            <p:ph type="sldNum" sz="quarter" idx="12"/>
          </p:nvPr>
        </p:nvSpPr>
        <p:spPr/>
        <p:txBody>
          <a:bodyPr/>
          <a:lstStyle/>
          <a:p>
            <a:fld id="{163F5A94-8458-4F17-AD3C-1A083E20221D}" type="slidenum">
              <a:rPr lang="en-US" smtClean="0"/>
              <a:t>‹Nr.›</a:t>
            </a:fld>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4647684" y="194184"/>
            <a:ext cx="2478783" cy="1856358"/>
          </a:xfrm>
          <a:prstGeom prst="rect">
            <a:avLst/>
          </a:prstGeom>
        </p:spPr>
      </p:pic>
      <p:sp>
        <p:nvSpPr>
          <p:cNvPr id="3" name="Subtitle 2"/>
          <p:cNvSpPr>
            <a:spLocks noGrp="1"/>
          </p:cNvSpPr>
          <p:nvPr>
            <p:ph type="subTitle" idx="1" hasCustomPrompt="1"/>
          </p:nvPr>
        </p:nvSpPr>
        <p:spPr>
          <a:xfrm>
            <a:off x="1524000" y="5019675"/>
            <a:ext cx="9144000" cy="1655762"/>
          </a:xfrm>
        </p:spPr>
        <p:txBody>
          <a:bodyPr/>
          <a:lstStyle>
            <a:lvl1pPr marL="0" indent="0" algn="ctr">
              <a:buNone/>
              <a:defRPr sz="2400" b="0" i="0">
                <a:solidFill>
                  <a:schemeClr val="bg1"/>
                </a:solidFill>
                <a:latin typeface="Myriad Pro" panose="020B0503030403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21487826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9" name="Rectangle 8"/>
          <p:cNvSpPr/>
          <p:nvPr userDrawn="1"/>
        </p:nvSpPr>
        <p:spPr>
          <a:xfrm>
            <a:off x="0" y="0"/>
            <a:ext cx="12192000" cy="21744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0" y="5341434"/>
            <a:ext cx="12192000" cy="1516566"/>
          </a:xfrm>
          <a:prstGeom prst="rect">
            <a:avLst/>
          </a:prstGeom>
          <a:solidFill>
            <a:srgbClr val="A7A9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401444" y="1122363"/>
            <a:ext cx="11296184" cy="2387600"/>
          </a:xfrm>
        </p:spPr>
        <p:txBody>
          <a:bodyPr anchor="b"/>
          <a:lstStyle>
            <a:lvl1pPr algn="ctr">
              <a:defRPr sz="6000" b="1" i="0">
                <a:latin typeface="Myriad Pro" panose="020B0503030403020204" pitchFamily="34" charset="0"/>
              </a:defRPr>
            </a:lvl1pPr>
          </a:lstStyle>
          <a:p>
            <a:r>
              <a:rPr lang="en-US" dirty="0"/>
              <a:t>Click to edit Master title style</a:t>
            </a:r>
          </a:p>
        </p:txBody>
      </p:sp>
      <p:sp>
        <p:nvSpPr>
          <p:cNvPr id="6" name="Slide Number Placeholder 5"/>
          <p:cNvSpPr>
            <a:spLocks noGrp="1"/>
          </p:cNvSpPr>
          <p:nvPr>
            <p:ph type="sldNum" sz="quarter" idx="12"/>
          </p:nvPr>
        </p:nvSpPr>
        <p:spPr/>
        <p:txBody>
          <a:bodyPr/>
          <a:lstStyle/>
          <a:p>
            <a:fld id="{163F5A94-8458-4F17-AD3C-1A083E20221D}" type="slidenum">
              <a:rPr lang="en-US" smtClean="0"/>
              <a:t>‹Nr.›</a:t>
            </a:fld>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4647684" y="194184"/>
            <a:ext cx="2478783" cy="1856358"/>
          </a:xfrm>
          <a:prstGeom prst="rect">
            <a:avLst/>
          </a:prstGeom>
        </p:spPr>
      </p:pic>
      <p:sp>
        <p:nvSpPr>
          <p:cNvPr id="3" name="Subtitle 2"/>
          <p:cNvSpPr>
            <a:spLocks noGrp="1"/>
          </p:cNvSpPr>
          <p:nvPr>
            <p:ph type="subTitle" idx="1" hasCustomPrompt="1"/>
          </p:nvPr>
        </p:nvSpPr>
        <p:spPr>
          <a:xfrm>
            <a:off x="1524000" y="5847556"/>
            <a:ext cx="9144000" cy="1655762"/>
          </a:xfrm>
        </p:spPr>
        <p:txBody>
          <a:bodyPr/>
          <a:lstStyle>
            <a:lvl1pPr marL="0" indent="0" algn="ctr">
              <a:buNone/>
              <a:defRPr sz="2400" b="0" i="0">
                <a:solidFill>
                  <a:schemeClr val="bg1"/>
                </a:solidFill>
                <a:latin typeface="Myriad Pro" panose="020B0503030403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40945547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9" name="Rectangle 8"/>
          <p:cNvSpPr/>
          <p:nvPr userDrawn="1"/>
        </p:nvSpPr>
        <p:spPr>
          <a:xfrm>
            <a:off x="0" y="0"/>
            <a:ext cx="12192000" cy="21744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659780" y="1233866"/>
            <a:ext cx="11296184" cy="2387600"/>
          </a:xfrm>
        </p:spPr>
        <p:txBody>
          <a:bodyPr anchor="b">
            <a:normAutofit/>
          </a:bodyPr>
          <a:lstStyle>
            <a:lvl1pPr algn="l">
              <a:defRPr sz="4800" b="1" i="0">
                <a:solidFill>
                  <a:schemeClr val="tx1"/>
                </a:solidFill>
                <a:latin typeface="Myriad Pro" panose="020B0503030403020204" pitchFamily="34" charset="0"/>
              </a:defRPr>
            </a:lvl1pPr>
          </a:lstStyle>
          <a:p>
            <a:r>
              <a:rPr lang="en-US" dirty="0"/>
              <a:t>Click to edit Master title style</a:t>
            </a:r>
          </a:p>
        </p:txBody>
      </p:sp>
      <p:sp>
        <p:nvSpPr>
          <p:cNvPr id="6" name="Slide Number Placeholder 5"/>
          <p:cNvSpPr>
            <a:spLocks noGrp="1"/>
          </p:cNvSpPr>
          <p:nvPr>
            <p:ph type="sldNum" sz="quarter" idx="12"/>
          </p:nvPr>
        </p:nvSpPr>
        <p:spPr/>
        <p:txBody>
          <a:bodyPr/>
          <a:lstStyle/>
          <a:p>
            <a:fld id="{163F5A94-8458-4F17-AD3C-1A083E20221D}" type="slidenum">
              <a:rPr lang="en-US" smtClean="0"/>
              <a:t>‹Nr.›</a:t>
            </a:fld>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523268" y="305687"/>
            <a:ext cx="2478783" cy="1856358"/>
          </a:xfrm>
          <a:prstGeom prst="rect">
            <a:avLst/>
          </a:prstGeom>
        </p:spPr>
      </p:pic>
      <p:sp>
        <p:nvSpPr>
          <p:cNvPr id="3" name="Subtitle 2"/>
          <p:cNvSpPr>
            <a:spLocks noGrp="1"/>
          </p:cNvSpPr>
          <p:nvPr>
            <p:ph type="subTitle" idx="1" hasCustomPrompt="1"/>
          </p:nvPr>
        </p:nvSpPr>
        <p:spPr>
          <a:xfrm>
            <a:off x="659780" y="3837899"/>
            <a:ext cx="9144000" cy="1655762"/>
          </a:xfrm>
        </p:spPr>
        <p:txBody>
          <a:bodyPr/>
          <a:lstStyle>
            <a:lvl1pPr marL="0" indent="0" algn="l">
              <a:buNone/>
              <a:defRPr sz="2400" b="0" i="0">
                <a:solidFill>
                  <a:schemeClr val="tx1">
                    <a:lumMod val="50000"/>
                    <a:lumOff val="50000"/>
                  </a:schemeClr>
                </a:solidFill>
                <a:latin typeface="Myriad Pro" panose="020B0503030403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2079400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1" i="0">
                <a:latin typeface="Myriad Pro" panose="020B050303040302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lvl1pPr>
              <a:defRPr b="0" i="0">
                <a:latin typeface="Myriad Pro" panose="020B0503030403020204" pitchFamily="34" charset="0"/>
              </a:defRPr>
            </a:lvl1pPr>
          </a:lstStyle>
          <a:p>
            <a:fld id="{3C0F6329-576D-4C21-8FF7-61FA27709438}" type="datetimeFigureOut">
              <a:rPr lang="en-US" smtClean="0"/>
              <a:pPr/>
              <a:t>5/11/2022</a:t>
            </a:fld>
            <a:endParaRPr lang="en-US" dirty="0">
              <a:latin typeface="Myriad Pro" panose="020B0503030403020204" pitchFamily="34" charset="0"/>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lvl1pPr>
              <a:defRPr b="0" i="0">
                <a:latin typeface="Myriad Pro" panose="020B0503030403020204" pitchFamily="34" charset="0"/>
              </a:defRPr>
            </a:lvl1pPr>
          </a:lstStyle>
          <a:p>
            <a:endParaRPr lang="en-US" dirty="0">
              <a:latin typeface="Myriad Pro" panose="020B0503030403020204" pitchFamily="34" charset="0"/>
            </a:endParaRPr>
          </a:p>
        </p:txBody>
      </p:sp>
      <p:sp>
        <p:nvSpPr>
          <p:cNvPr id="6" name="Slide Number Placeholder 5"/>
          <p:cNvSpPr>
            <a:spLocks noGrp="1"/>
          </p:cNvSpPr>
          <p:nvPr>
            <p:ph type="sldNum" sz="quarter" idx="12"/>
          </p:nvPr>
        </p:nvSpPr>
        <p:spPr/>
        <p:txBody>
          <a:bodyPr/>
          <a:lstStyle>
            <a:lvl1pPr>
              <a:defRPr b="0" i="0">
                <a:latin typeface="Myriad Pro" panose="020B0503030403020204" pitchFamily="34" charset="0"/>
              </a:defRPr>
            </a:lvl1pPr>
          </a:lstStyle>
          <a:p>
            <a:fld id="{163F5A94-8458-4F17-AD3C-1A083E20221D}" type="slidenum">
              <a:rPr lang="en-US" smtClean="0"/>
              <a:pPr/>
              <a:t>‹Nr.›</a:t>
            </a:fld>
            <a:endParaRPr lang="en-US" dirty="0">
              <a:latin typeface="Myriad Pro" panose="020B0503030403020204" pitchFamily="34" charset="0"/>
            </a:endParaRPr>
          </a:p>
        </p:txBody>
      </p:sp>
    </p:spTree>
    <p:extLst>
      <p:ext uri="{BB962C8B-B14F-4D97-AF65-F5344CB8AC3E}">
        <p14:creationId xmlns:p14="http://schemas.microsoft.com/office/powerpoint/2010/main" val="2102761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1850" y="1709738"/>
            <a:ext cx="10515600" cy="2852737"/>
          </a:xfrm>
        </p:spPr>
        <p:txBody>
          <a:bodyPr anchor="b"/>
          <a:lstStyle>
            <a:lvl1pPr>
              <a:defRPr sz="6000" b="1" i="0">
                <a:latin typeface="Myriad Pro" panose="020B0503030403020204" pitchFamily="34" charset="0"/>
              </a:defRPr>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lvl1pPr>
              <a:defRPr b="0" i="0">
                <a:latin typeface="Myriad Pro" panose="020B0503030403020204" pitchFamily="34" charset="0"/>
              </a:defRPr>
            </a:lvl1pPr>
          </a:lstStyle>
          <a:p>
            <a:fld id="{3C0F6329-576D-4C21-8FF7-61FA27709438}" type="datetimeFigureOut">
              <a:rPr lang="en-US" smtClean="0"/>
              <a:pPr/>
              <a:t>5/11/2022</a:t>
            </a:fld>
            <a:endParaRPr lang="en-US" dirty="0">
              <a:latin typeface="Myriad Pro" panose="020B0503030403020204" pitchFamily="34" charset="0"/>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lvl1pPr>
              <a:defRPr b="0" i="0">
                <a:latin typeface="Myriad Pro" panose="020B0503030403020204" pitchFamily="34" charset="0"/>
              </a:defRPr>
            </a:lvl1pPr>
          </a:lstStyle>
          <a:p>
            <a:endParaRPr lang="en-US" dirty="0">
              <a:latin typeface="Myriad Pro" panose="020B0503030403020204" pitchFamily="34" charset="0"/>
            </a:endParaRPr>
          </a:p>
        </p:txBody>
      </p:sp>
      <p:sp>
        <p:nvSpPr>
          <p:cNvPr id="6" name="Slide Number Placeholder 5"/>
          <p:cNvSpPr>
            <a:spLocks noGrp="1"/>
          </p:cNvSpPr>
          <p:nvPr>
            <p:ph type="sldNum" sz="quarter" idx="12"/>
          </p:nvPr>
        </p:nvSpPr>
        <p:spPr/>
        <p:txBody>
          <a:bodyPr/>
          <a:lstStyle/>
          <a:p>
            <a:fld id="{163F5A94-8458-4F17-AD3C-1A083E20221D}" type="slidenum">
              <a:rPr lang="en-US" smtClean="0"/>
              <a:t>‹Nr.›</a:t>
            </a:fld>
            <a:endParaRPr lang="en-US"/>
          </a:p>
        </p:txBody>
      </p:sp>
    </p:spTree>
    <p:extLst>
      <p:ext uri="{BB962C8B-B14F-4D97-AF65-F5344CB8AC3E}">
        <p14:creationId xmlns:p14="http://schemas.microsoft.com/office/powerpoint/2010/main" val="16014519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1" i="0">
                <a:latin typeface="Myriad Pro" panose="020B0503030403020204" pitchFamily="34" charset="0"/>
              </a:defRPr>
            </a:lvl1p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lvl1pPr>
              <a:defRPr b="0" i="0">
                <a:latin typeface="Myriad Pro" panose="020B0503030403020204" pitchFamily="34" charset="0"/>
              </a:defRPr>
            </a:lvl1pPr>
          </a:lstStyle>
          <a:p>
            <a:fld id="{3C0F6329-576D-4C21-8FF7-61FA27709438}" type="datetimeFigureOut">
              <a:rPr lang="en-US" smtClean="0"/>
              <a:pPr/>
              <a:t>5/11/2022</a:t>
            </a:fld>
            <a:endParaRPr lang="en-US" dirty="0">
              <a:latin typeface="Myriad Pro" panose="020B0503030403020204" pitchFamily="34" charset="0"/>
            </a:endParaRP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lvl1pPr>
              <a:defRPr b="0" i="0">
                <a:latin typeface="Myriad Pro" panose="020B0503030403020204" pitchFamily="34" charset="0"/>
              </a:defRPr>
            </a:lvl1pPr>
          </a:lstStyle>
          <a:p>
            <a:endParaRPr lang="en-US" dirty="0">
              <a:latin typeface="Myriad Pro" panose="020B0503030403020204" pitchFamily="34" charset="0"/>
            </a:endParaRPr>
          </a:p>
        </p:txBody>
      </p:sp>
      <p:sp>
        <p:nvSpPr>
          <p:cNvPr id="7" name="Slide Number Placeholder 6"/>
          <p:cNvSpPr>
            <a:spLocks noGrp="1"/>
          </p:cNvSpPr>
          <p:nvPr>
            <p:ph type="sldNum" sz="quarter" idx="12"/>
          </p:nvPr>
        </p:nvSpPr>
        <p:spPr/>
        <p:txBody>
          <a:bodyPr/>
          <a:lstStyle/>
          <a:p>
            <a:fld id="{163F5A94-8458-4F17-AD3C-1A083E20221D}" type="slidenum">
              <a:rPr lang="en-US" smtClean="0"/>
              <a:t>‹Nr.›</a:t>
            </a:fld>
            <a:endParaRPr lang="en-US"/>
          </a:p>
        </p:txBody>
      </p:sp>
    </p:spTree>
    <p:extLst>
      <p:ext uri="{BB962C8B-B14F-4D97-AF65-F5344CB8AC3E}">
        <p14:creationId xmlns:p14="http://schemas.microsoft.com/office/powerpoint/2010/main" val="38938672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34696" y="0"/>
            <a:ext cx="7850299" cy="117357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334696" y="1493919"/>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11697628" y="6492875"/>
            <a:ext cx="494371" cy="365125"/>
          </a:xfrm>
          <a:prstGeom prst="rect">
            <a:avLst/>
          </a:prstGeom>
        </p:spPr>
        <p:txBody>
          <a:bodyPr vert="horz" lIns="91440" tIns="45720" rIns="91440" bIns="45720" rtlCol="0" anchor="ctr"/>
          <a:lstStyle>
            <a:lvl1pPr algn="r">
              <a:defRPr sz="1200" b="0" i="0">
                <a:solidFill>
                  <a:schemeClr val="tx1">
                    <a:tint val="75000"/>
                  </a:schemeClr>
                </a:solidFill>
                <a:latin typeface="Myriad Pro" panose="020B0503030403020204" pitchFamily="34" charset="0"/>
              </a:defRPr>
            </a:lvl1pPr>
          </a:lstStyle>
          <a:p>
            <a:fld id="{163F5A94-8458-4F17-AD3C-1A083E20221D}" type="slidenum">
              <a:rPr lang="en-US" smtClean="0"/>
              <a:pPr/>
              <a:t>‹Nr.›</a:t>
            </a:fld>
            <a:endParaRPr lang="en-US" dirty="0">
              <a:latin typeface="Myriad Pro" panose="020B0503030403020204" pitchFamily="34" charset="0"/>
            </a:endParaRPr>
          </a:p>
        </p:txBody>
      </p:sp>
      <p:sp>
        <p:nvSpPr>
          <p:cNvPr id="7" name="Rectangle 6"/>
          <p:cNvSpPr/>
          <p:nvPr userDrawn="1"/>
        </p:nvSpPr>
        <p:spPr>
          <a:xfrm>
            <a:off x="0" y="1155282"/>
            <a:ext cx="12192000" cy="18288"/>
          </a:xfrm>
          <a:prstGeom prst="rect">
            <a:avLst/>
          </a:prstGeom>
          <a:solidFill>
            <a:srgbClr val="A7A9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8" cstate="print">
            <a:extLst>
              <a:ext uri="{28A0092B-C50C-407E-A947-70E740481C1C}">
                <a14:useLocalDpi xmlns:a14="http://schemas.microsoft.com/office/drawing/2010/main" val="0"/>
              </a:ext>
            </a:extLst>
          </a:blip>
          <a:srcRect/>
          <a:stretch/>
        </p:blipFill>
        <p:spPr>
          <a:xfrm>
            <a:off x="10807572" y="105845"/>
            <a:ext cx="1207227" cy="904091"/>
          </a:xfrm>
          <a:prstGeom prst="rect">
            <a:avLst/>
          </a:prstGeom>
        </p:spPr>
      </p:pic>
      <p:sp>
        <p:nvSpPr>
          <p:cNvPr id="9" name="Rectangle 8"/>
          <p:cNvSpPr/>
          <p:nvPr userDrawn="1"/>
        </p:nvSpPr>
        <p:spPr>
          <a:xfrm>
            <a:off x="0" y="6497638"/>
            <a:ext cx="12192000" cy="18288"/>
          </a:xfrm>
          <a:prstGeom prst="rect">
            <a:avLst/>
          </a:prstGeom>
          <a:solidFill>
            <a:srgbClr val="A7A9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userDrawn="1"/>
        </p:nvSpPr>
        <p:spPr>
          <a:xfrm>
            <a:off x="5592496" y="6592129"/>
            <a:ext cx="928459" cy="369332"/>
          </a:xfrm>
          <a:prstGeom prst="rect">
            <a:avLst/>
          </a:prstGeom>
          <a:noFill/>
        </p:spPr>
        <p:txBody>
          <a:bodyPr wrap="none" rtlCol="0">
            <a:spAutoFit/>
          </a:bodyPr>
          <a:lstStyle/>
          <a:p>
            <a:r>
              <a:rPr lang="en-US" sz="900" dirty="0">
                <a:solidFill>
                  <a:schemeClr val="bg1">
                    <a:lumMod val="75000"/>
                  </a:schemeClr>
                </a:solidFill>
                <a:latin typeface="Myriad Pro Light" panose="020B0603030403020204" pitchFamily="34" charset="0"/>
              </a:rPr>
              <a:t>© 2021oneM2M</a:t>
            </a:r>
          </a:p>
          <a:p>
            <a:endParaRPr lang="en-US" sz="900" dirty="0">
              <a:solidFill>
                <a:schemeClr val="bg1">
                  <a:lumMod val="50000"/>
                </a:schemeClr>
              </a:solidFill>
              <a:latin typeface="Myriad Pro Light" panose="020B0603030403020204" pitchFamily="34" charset="0"/>
            </a:endParaRPr>
          </a:p>
        </p:txBody>
      </p:sp>
    </p:spTree>
    <p:extLst>
      <p:ext uri="{BB962C8B-B14F-4D97-AF65-F5344CB8AC3E}">
        <p14:creationId xmlns:p14="http://schemas.microsoft.com/office/powerpoint/2010/main" val="431894514"/>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50" r:id="rId4"/>
    <p:sldLayoutId id="2147483651" r:id="rId5"/>
    <p:sldLayoutId id="2147483652" r:id="rId6"/>
  </p:sldLayoutIdLst>
  <p:txStyles>
    <p:titleStyle>
      <a:lvl1pPr algn="l" defTabSz="914400" rtl="0" eaLnBrk="1" latinLnBrk="0" hangingPunct="1">
        <a:lnSpc>
          <a:spcPct val="90000"/>
        </a:lnSpc>
        <a:spcBef>
          <a:spcPct val="0"/>
        </a:spcBef>
        <a:buNone/>
        <a:defRPr sz="4400" b="1" i="0" kern="1200">
          <a:solidFill>
            <a:srgbClr val="C63133"/>
          </a:solidFill>
          <a:latin typeface="Myriad Pro" panose="020B0503030403020204" pitchFamily="34" charset="0"/>
          <a:ea typeface="+mj-ea"/>
          <a:cs typeface="+mj-cs"/>
        </a:defRPr>
      </a:lvl1pPr>
    </p:titleStyle>
    <p:bodyStyle>
      <a:lvl1pPr marL="228600" indent="-228600" algn="l" defTabSz="914400" rtl="0" eaLnBrk="1" latinLnBrk="0" hangingPunct="1">
        <a:lnSpc>
          <a:spcPct val="90000"/>
        </a:lnSpc>
        <a:spcBef>
          <a:spcPts val="1000"/>
        </a:spcBef>
        <a:buClr>
          <a:srgbClr val="C00000"/>
        </a:buClr>
        <a:buFont typeface="Arial" panose="020B0604020202020204" pitchFamily="34" charset="0"/>
        <a:buChar char="•"/>
        <a:defRPr sz="2800" b="0" i="0" kern="1200">
          <a:solidFill>
            <a:schemeClr val="tx1"/>
          </a:solidFill>
          <a:latin typeface="Myriad Pro" panose="020B0503030403020204" pitchFamily="34" charset="0"/>
          <a:ea typeface="+mn-ea"/>
          <a:cs typeface="+mn-cs"/>
        </a:defRPr>
      </a:lvl1pPr>
      <a:lvl2pPr marL="685800" indent="-228600" algn="l" defTabSz="914400" rtl="0" eaLnBrk="1" latinLnBrk="0" hangingPunct="1">
        <a:lnSpc>
          <a:spcPct val="90000"/>
        </a:lnSpc>
        <a:spcBef>
          <a:spcPts val="500"/>
        </a:spcBef>
        <a:buClr>
          <a:srgbClr val="C00000"/>
        </a:buClr>
        <a:buFont typeface="Arial" panose="020B0604020202020204" pitchFamily="34" charset="0"/>
        <a:buChar char="•"/>
        <a:defRPr sz="2400" b="0" i="0" kern="1200">
          <a:solidFill>
            <a:schemeClr val="tx1"/>
          </a:solidFill>
          <a:latin typeface="Myriad Pro" panose="020B0503030403020204" pitchFamily="34" charset="0"/>
          <a:ea typeface="+mn-ea"/>
          <a:cs typeface="+mn-cs"/>
        </a:defRPr>
      </a:lvl2pPr>
      <a:lvl3pPr marL="1143000" indent="-228600" algn="l" defTabSz="914400" rtl="0" eaLnBrk="1" latinLnBrk="0" hangingPunct="1">
        <a:lnSpc>
          <a:spcPct val="90000"/>
        </a:lnSpc>
        <a:spcBef>
          <a:spcPts val="500"/>
        </a:spcBef>
        <a:buClr>
          <a:srgbClr val="C00000"/>
        </a:buClr>
        <a:buFont typeface="Arial" panose="020B0604020202020204" pitchFamily="34" charset="0"/>
        <a:buChar char="•"/>
        <a:defRPr sz="2000" b="0" i="0" kern="1200">
          <a:solidFill>
            <a:schemeClr val="tx1"/>
          </a:solidFill>
          <a:latin typeface="Myriad Pro" panose="020B0503030403020204" pitchFamily="34" charset="0"/>
          <a:ea typeface="+mn-ea"/>
          <a:cs typeface="+mn-cs"/>
        </a:defRPr>
      </a:lvl3pPr>
      <a:lvl4pPr marL="1600200" indent="-228600" algn="l" defTabSz="914400" rtl="0" eaLnBrk="1" latinLnBrk="0" hangingPunct="1">
        <a:lnSpc>
          <a:spcPct val="90000"/>
        </a:lnSpc>
        <a:spcBef>
          <a:spcPts val="500"/>
        </a:spcBef>
        <a:buClr>
          <a:srgbClr val="C00000"/>
        </a:buClr>
        <a:buFont typeface="Arial" panose="020B0604020202020204" pitchFamily="34" charset="0"/>
        <a:buChar char="•"/>
        <a:defRPr sz="1800" b="0" i="0" kern="1200">
          <a:solidFill>
            <a:schemeClr val="tx1"/>
          </a:solidFill>
          <a:latin typeface="Myriad Pro" panose="020B0503030403020204" pitchFamily="34" charset="0"/>
          <a:ea typeface="+mn-ea"/>
          <a:cs typeface="+mn-cs"/>
        </a:defRPr>
      </a:lvl4pPr>
      <a:lvl5pPr marL="2057400" indent="-228600" algn="l" defTabSz="914400" rtl="0" eaLnBrk="1" latinLnBrk="0" hangingPunct="1">
        <a:lnSpc>
          <a:spcPct val="90000"/>
        </a:lnSpc>
        <a:spcBef>
          <a:spcPts val="500"/>
        </a:spcBef>
        <a:buClr>
          <a:srgbClr val="C00000"/>
        </a:buClr>
        <a:buFont typeface="Arial" panose="020B0604020202020204" pitchFamily="34" charset="0"/>
        <a:buChar char="•"/>
        <a:defRPr sz="1800" b="0" i="0" kern="1200">
          <a:solidFill>
            <a:schemeClr val="tx1"/>
          </a:solidFill>
          <a:latin typeface="Myriad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4.xml"/><Relationship Id="rId6" Type="http://schemas.openxmlformats.org/officeDocument/2006/relationships/hyperlink" Target="https://member.onem2m.org/website/Procs.aspx" TargetMode="External"/><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3.png"/><Relationship Id="rId7" Type="http://schemas.openxmlformats.org/officeDocument/2006/relationships/hyperlink" Target="http://member.onem2m.org/Application/documentapp/downloadimmediate/?docId=11996" TargetMode="External"/><Relationship Id="rId2" Type="http://schemas.openxmlformats.org/officeDocument/2006/relationships/hyperlink" Target="http://member.onem2m.org/Static_pages/Others/Rules_Pages/oneM2M_Partnership_Agreement-V2_0.doc" TargetMode="External"/><Relationship Id="rId1" Type="http://schemas.openxmlformats.org/officeDocument/2006/relationships/slideLayout" Target="../slideLayouts/slideLayout4.xml"/><Relationship Id="rId6" Type="http://schemas.openxmlformats.org/officeDocument/2006/relationships/hyperlink" Target="http://member.onem2m.org/Static_pages/Others/Rules_Pages/oneM2M-Drafting-Rules-V1%202%202.doc" TargetMode="External"/><Relationship Id="rId11" Type="http://schemas.openxmlformats.org/officeDocument/2006/relationships/image" Target="../media/image9.png"/><Relationship Id="rId5" Type="http://schemas.openxmlformats.org/officeDocument/2006/relationships/hyperlink" Target="https://member.onem2m.org/Application/documentapp/downloadLatestRevision/?docId=31354" TargetMode="External"/><Relationship Id="rId10" Type="http://schemas.openxmlformats.org/officeDocument/2006/relationships/hyperlink" Target="http://member.onem2m.org/Application/documentApp/documentinfo/?documentId=16519&amp;fromList=Y" TargetMode="External"/><Relationship Id="rId4" Type="http://schemas.openxmlformats.org/officeDocument/2006/relationships/hyperlink" Target="http://member.onem2m.org/Static_pages/Others/Rules_Pages/oneM2M_Partnership_Agreement-V3_0.doc" TargetMode="External"/><Relationship Id="rId9" Type="http://schemas.openxmlformats.org/officeDocument/2006/relationships/image" Target="../media/image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hyperlink" Target="https://member.onem2m.org/Application/documentApp/documentinfo/?documentId=34751&amp;fromList=Y" TargetMode="Externa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Voting in oneM2M</a:t>
            </a:r>
          </a:p>
        </p:txBody>
      </p:sp>
      <p:sp>
        <p:nvSpPr>
          <p:cNvPr id="3" name="Text Placeholder 2"/>
          <p:cNvSpPr>
            <a:spLocks noGrp="1"/>
          </p:cNvSpPr>
          <p:nvPr>
            <p:ph type="subTitle" idx="1"/>
          </p:nvPr>
        </p:nvSpPr>
        <p:spPr/>
        <p:txBody>
          <a:bodyPr/>
          <a:lstStyle/>
          <a:p>
            <a:r>
              <a:rPr lang="en-US" dirty="0"/>
              <a:t>Roland Hechwartner, TP Chair </a:t>
            </a:r>
          </a:p>
          <a:p>
            <a:r>
              <a:rPr lang="en-US" dirty="0"/>
              <a:t>Karen Hughes, ETSI</a:t>
            </a:r>
          </a:p>
          <a:p>
            <a:r>
              <a:rPr lang="en-US" dirty="0"/>
              <a:t>2022-05-11</a:t>
            </a:r>
          </a:p>
        </p:txBody>
      </p:sp>
      <p:sp>
        <p:nvSpPr>
          <p:cNvPr id="4" name="Textfeld 3">
            <a:extLst>
              <a:ext uri="{FF2B5EF4-FFF2-40B4-BE49-F238E27FC236}">
                <a16:creationId xmlns:a16="http://schemas.microsoft.com/office/drawing/2014/main" id="{12F27E70-516E-4A01-9798-6AF1C63A38D8}"/>
              </a:ext>
            </a:extLst>
          </p:cNvPr>
          <p:cNvSpPr txBox="1"/>
          <p:nvPr/>
        </p:nvSpPr>
        <p:spPr>
          <a:xfrm>
            <a:off x="4390299" y="3637253"/>
            <a:ext cx="3318473" cy="369332"/>
          </a:xfrm>
          <a:prstGeom prst="rect">
            <a:avLst/>
          </a:prstGeom>
          <a:noFill/>
        </p:spPr>
        <p:txBody>
          <a:bodyPr wrap="none" rtlCol="0">
            <a:spAutoFit/>
          </a:bodyPr>
          <a:lstStyle/>
          <a:p>
            <a:r>
              <a:rPr lang="en-US" dirty="0"/>
              <a:t>TP-2022-0033-Voting in oneM2M</a:t>
            </a:r>
          </a:p>
        </p:txBody>
      </p:sp>
    </p:spTree>
    <p:extLst>
      <p:ext uri="{BB962C8B-B14F-4D97-AF65-F5344CB8AC3E}">
        <p14:creationId xmlns:p14="http://schemas.microsoft.com/office/powerpoint/2010/main" val="33621412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US" dirty="0"/>
              <a:t>Rules and Procedures (I)</a:t>
            </a:r>
          </a:p>
        </p:txBody>
      </p:sp>
      <p:pic>
        <p:nvPicPr>
          <p:cNvPr id="6" name="Grafik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20273" y="1173570"/>
            <a:ext cx="3654238" cy="3376823"/>
          </a:xfrm>
          <a:prstGeom prst="rect">
            <a:avLst/>
          </a:prstGeom>
        </p:spPr>
      </p:pic>
      <p:pic>
        <p:nvPicPr>
          <p:cNvPr id="8" name="Grafik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16736">
            <a:off x="8330429" y="1851491"/>
            <a:ext cx="2699863" cy="3868665"/>
          </a:xfrm>
          <a:prstGeom prst="rect">
            <a:avLst/>
          </a:prstGeom>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pic>
      <p:pic>
        <p:nvPicPr>
          <p:cNvPr id="9" name="Grafik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11585" y="2132243"/>
            <a:ext cx="3015788" cy="4279983"/>
          </a:xfrm>
          <a:prstGeom prst="rect">
            <a:avLst/>
          </a:prstGeom>
        </p:spPr>
      </p:pic>
      <p:pic>
        <p:nvPicPr>
          <p:cNvPr id="7" name="Grafik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0478999">
            <a:off x="1361765" y="1987990"/>
            <a:ext cx="2849718" cy="4075173"/>
          </a:xfrm>
          <a:prstGeom prst="rect">
            <a:avLst/>
          </a:prstGeom>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pic>
      <p:sp>
        <p:nvSpPr>
          <p:cNvPr id="3" name="Foliennummernplatzhalter 2"/>
          <p:cNvSpPr>
            <a:spLocks noGrp="1"/>
          </p:cNvSpPr>
          <p:nvPr>
            <p:ph type="sldNum" sz="quarter" idx="12"/>
          </p:nvPr>
        </p:nvSpPr>
        <p:spPr/>
        <p:txBody>
          <a:bodyPr/>
          <a:lstStyle/>
          <a:p>
            <a:fld id="{163F5A94-8458-4F17-AD3C-1A083E20221D}" type="slidenum">
              <a:rPr lang="en-US" smtClean="0"/>
              <a:t>2</a:t>
            </a:fld>
            <a:endParaRPr lang="en-US"/>
          </a:p>
        </p:txBody>
      </p:sp>
      <p:sp>
        <p:nvSpPr>
          <p:cNvPr id="5" name="Textfeld 4">
            <a:extLst>
              <a:ext uri="{FF2B5EF4-FFF2-40B4-BE49-F238E27FC236}">
                <a16:creationId xmlns:a16="http://schemas.microsoft.com/office/drawing/2014/main" id="{A89CE427-5DE0-4894-BC6A-86B6AF1B1A4C}"/>
              </a:ext>
            </a:extLst>
          </p:cNvPr>
          <p:cNvSpPr txBox="1"/>
          <p:nvPr/>
        </p:nvSpPr>
        <p:spPr>
          <a:xfrm>
            <a:off x="334696" y="913643"/>
            <a:ext cx="3825919" cy="276999"/>
          </a:xfrm>
          <a:prstGeom prst="rect">
            <a:avLst/>
          </a:prstGeom>
          <a:noFill/>
        </p:spPr>
        <p:txBody>
          <a:bodyPr wrap="none" rtlCol="0">
            <a:spAutoFit/>
          </a:bodyPr>
          <a:lstStyle/>
          <a:p>
            <a:r>
              <a:rPr lang="de-AT" sz="1200" dirty="0"/>
              <a:t>source: </a:t>
            </a:r>
            <a:r>
              <a:rPr lang="de-AT" sz="1200" dirty="0">
                <a:hlinkClick r:id="rId6"/>
              </a:rPr>
              <a:t>https://member.onem2m.org/website/Procs.aspx </a:t>
            </a:r>
            <a:endParaRPr lang="en-US" sz="1200" dirty="0"/>
          </a:p>
        </p:txBody>
      </p:sp>
    </p:spTree>
    <p:extLst>
      <p:ext uri="{BB962C8B-B14F-4D97-AF65-F5344CB8AC3E}">
        <p14:creationId xmlns:p14="http://schemas.microsoft.com/office/powerpoint/2010/main" val="13726189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a:hlinkClick r:id="rId2"/>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1004660">
            <a:off x="424399" y="1480965"/>
            <a:ext cx="1006679" cy="930256"/>
          </a:xfrm>
          <a:prstGeom prst="rect">
            <a:avLst/>
          </a:prstGeom>
        </p:spPr>
      </p:pic>
      <p:sp>
        <p:nvSpPr>
          <p:cNvPr id="2" name="Titel 1"/>
          <p:cNvSpPr>
            <a:spLocks noGrp="1"/>
          </p:cNvSpPr>
          <p:nvPr>
            <p:ph type="title"/>
          </p:nvPr>
        </p:nvSpPr>
        <p:spPr/>
        <p:txBody>
          <a:bodyPr>
            <a:normAutofit/>
          </a:bodyPr>
          <a:lstStyle/>
          <a:p>
            <a:r>
              <a:rPr lang="en-US" dirty="0"/>
              <a:t>Rules and Procedures (II)</a:t>
            </a:r>
          </a:p>
        </p:txBody>
      </p:sp>
      <p:sp>
        <p:nvSpPr>
          <p:cNvPr id="3" name="Inhaltsplatzhalter 2"/>
          <p:cNvSpPr>
            <a:spLocks noGrp="1"/>
          </p:cNvSpPr>
          <p:nvPr>
            <p:ph idx="1"/>
          </p:nvPr>
        </p:nvSpPr>
        <p:spPr>
          <a:xfrm>
            <a:off x="1634146" y="1283501"/>
            <a:ext cx="10316428" cy="4800600"/>
          </a:xfrm>
        </p:spPr>
        <p:txBody>
          <a:bodyPr>
            <a:noAutofit/>
          </a:bodyPr>
          <a:lstStyle/>
          <a:p>
            <a:r>
              <a:rPr lang="en-US" sz="2400" dirty="0">
                <a:latin typeface="Myriad Pro"/>
              </a:rPr>
              <a:t>Steering Committee – Methods and Processes Committee</a:t>
            </a:r>
          </a:p>
          <a:p>
            <a:pPr lvl="1"/>
            <a:r>
              <a:rPr lang="en-US" sz="2000" dirty="0">
                <a:latin typeface="Myriad Pro"/>
              </a:rPr>
              <a:t>oneM2M Partnership Agreement  </a:t>
            </a:r>
            <a:r>
              <a:rPr lang="en-US" sz="1200" dirty="0">
                <a:latin typeface="Myriad Pro"/>
                <a:hlinkClick r:id="rId4"/>
              </a:rPr>
              <a:t>ADM-0002-oneM2M Partnership Agreement V3.0</a:t>
            </a:r>
            <a:endParaRPr lang="en-US" sz="1400" dirty="0">
              <a:latin typeface="Myriad Pro"/>
            </a:endParaRPr>
          </a:p>
          <a:p>
            <a:pPr lvl="2"/>
            <a:r>
              <a:rPr lang="en-US" sz="1600" dirty="0">
                <a:latin typeface="Myriad Pro"/>
              </a:rPr>
              <a:t>Purpose, Scope, Objectives, Intellectual Property Rights and Copyright Ownership </a:t>
            </a:r>
          </a:p>
          <a:p>
            <a:pPr lvl="2"/>
            <a:r>
              <a:rPr lang="en-US" sz="1600" dirty="0">
                <a:latin typeface="Myriad Pro"/>
              </a:rPr>
              <a:t>undertakings and rights to participate in the collaboration </a:t>
            </a:r>
            <a:endParaRPr lang="en-US" sz="1800" dirty="0">
              <a:latin typeface="Myriad Pro"/>
            </a:endParaRPr>
          </a:p>
          <a:p>
            <a:pPr lvl="1"/>
            <a:r>
              <a:rPr lang="en-US" sz="2000" dirty="0">
                <a:latin typeface="Myriad Pro"/>
              </a:rPr>
              <a:t>Working Procedures 	</a:t>
            </a:r>
            <a:r>
              <a:rPr lang="en-US" sz="1400" dirty="0">
                <a:latin typeface="Myriad Pro"/>
                <a:hlinkClick r:id="rId5"/>
              </a:rPr>
              <a:t>ADM-0005-Working Procedures V8.0</a:t>
            </a:r>
            <a:endParaRPr lang="en-US" sz="1600" dirty="0">
              <a:latin typeface="Myriad Pro"/>
            </a:endParaRPr>
          </a:p>
          <a:p>
            <a:pPr lvl="2"/>
            <a:r>
              <a:rPr lang="en-US" sz="1600" dirty="0">
                <a:latin typeface="Myriad Pro"/>
              </a:rPr>
              <a:t>Structure, SC, TP, WGs, Work </a:t>
            </a:r>
            <a:r>
              <a:rPr lang="en-US" sz="1600" dirty="0" err="1">
                <a:latin typeface="Myriad Pro"/>
              </a:rPr>
              <a:t>Programme</a:t>
            </a:r>
            <a:r>
              <a:rPr lang="en-US" sz="1600" dirty="0">
                <a:latin typeface="Myriad Pro"/>
              </a:rPr>
              <a:t> and Technical Coordination, deliverables, external relations, guidance on meeting organization, </a:t>
            </a:r>
            <a:r>
              <a:rPr lang="en-US" sz="1600" b="1" dirty="0">
                <a:latin typeface="Myriad Pro"/>
              </a:rPr>
              <a:t>voting</a:t>
            </a:r>
            <a:r>
              <a:rPr lang="en-US" sz="1600" dirty="0">
                <a:latin typeface="Myriad Pro"/>
              </a:rPr>
              <a:t> …</a:t>
            </a:r>
          </a:p>
          <a:p>
            <a:pPr lvl="1"/>
            <a:r>
              <a:rPr lang="en-US" sz="2000" dirty="0">
                <a:latin typeface="Myriad Pro"/>
              </a:rPr>
              <a:t>oneM2M Drafting Rules </a:t>
            </a:r>
            <a:r>
              <a:rPr lang="en-US" sz="1400" dirty="0">
                <a:latin typeface="Myriad Pro"/>
                <a:hlinkClick r:id="rId6"/>
              </a:rPr>
              <a:t>ADM-0003-oneM2M Drafting Rules V1.0</a:t>
            </a:r>
            <a:endParaRPr lang="en-US" sz="1400" dirty="0">
              <a:latin typeface="Myriad Pro"/>
            </a:endParaRPr>
          </a:p>
          <a:p>
            <a:pPr lvl="2"/>
            <a:r>
              <a:rPr lang="en-US" sz="1600" dirty="0">
                <a:latin typeface="Myriad Pro"/>
              </a:rPr>
              <a:t>applicable to Technical Specifications and Technical Reports that are delivered to the Partners Type 1 for potential transposition</a:t>
            </a:r>
          </a:p>
          <a:p>
            <a:pPr lvl="2"/>
            <a:r>
              <a:rPr lang="en-US" sz="1600" dirty="0">
                <a:latin typeface="Myriad Pro"/>
              </a:rPr>
              <a:t>Use of normative language Shall, May, Should </a:t>
            </a:r>
          </a:p>
          <a:p>
            <a:endParaRPr lang="en-US" sz="2400" dirty="0">
              <a:latin typeface="Myriad Pro"/>
            </a:endParaRPr>
          </a:p>
          <a:p>
            <a:r>
              <a:rPr lang="en-US" sz="2400" dirty="0">
                <a:latin typeface="Myriad Pro"/>
              </a:rPr>
              <a:t>Technical Plenary – Method of Work Committee</a:t>
            </a:r>
          </a:p>
          <a:p>
            <a:pPr lvl="1"/>
            <a:r>
              <a:rPr lang="en-US" sz="2000" dirty="0">
                <a:latin typeface="Myriad Pro"/>
              </a:rPr>
              <a:t>Method of Work  </a:t>
            </a:r>
            <a:r>
              <a:rPr lang="en-US" sz="1400" dirty="0">
                <a:latin typeface="Myriad Pro"/>
              </a:rPr>
              <a:t>ADM-0004-Method of Work V1.4.1</a:t>
            </a:r>
            <a:endParaRPr lang="en-US" sz="1600" dirty="0">
              <a:latin typeface="Myriad Pro"/>
            </a:endParaRPr>
          </a:p>
          <a:p>
            <a:pPr lvl="2"/>
            <a:r>
              <a:rPr lang="en-US" sz="1600" dirty="0">
                <a:latin typeface="Myriad Pro"/>
              </a:rPr>
              <a:t>Handling Deliverables, Deliverables and Release Management, conducting a meeting, Work Items and CR through Releases: Guidelines, Test Event Requirements, Technical Forum on the oneM2M website, Meeting Guidelines, Annex A - Rapporteurs Checklist for Draft Deliverables</a:t>
            </a:r>
          </a:p>
        </p:txBody>
      </p:sp>
      <p:pic>
        <p:nvPicPr>
          <p:cNvPr id="6" name="Grafik 5">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22055" y="2201784"/>
            <a:ext cx="918756" cy="1313845"/>
          </a:xfrm>
          <a:prstGeom prst="rect">
            <a:avLst/>
          </a:prstGeom>
        </p:spPr>
      </p:pic>
      <p:pic>
        <p:nvPicPr>
          <p:cNvPr id="7" name="Grafik 6">
            <a:hlinkClick r:id="rId6"/>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20484608">
            <a:off x="648023" y="3064985"/>
            <a:ext cx="948062" cy="1358489"/>
          </a:xfrm>
          <a:prstGeom prst="rect">
            <a:avLst/>
          </a:prstGeom>
        </p:spPr>
      </p:pic>
      <p:pic>
        <p:nvPicPr>
          <p:cNvPr id="8" name="Grafik 7">
            <a:hlinkClick r:id="rId10"/>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09961" y="4910312"/>
            <a:ext cx="1024185" cy="1453515"/>
          </a:xfrm>
          <a:prstGeom prst="rect">
            <a:avLst/>
          </a:prstGeom>
        </p:spPr>
      </p:pic>
      <p:sp>
        <p:nvSpPr>
          <p:cNvPr id="9" name="Foliennummernplatzhalter 8"/>
          <p:cNvSpPr>
            <a:spLocks noGrp="1"/>
          </p:cNvSpPr>
          <p:nvPr>
            <p:ph type="sldNum" sz="quarter" idx="12"/>
          </p:nvPr>
        </p:nvSpPr>
        <p:spPr/>
        <p:txBody>
          <a:bodyPr/>
          <a:lstStyle/>
          <a:p>
            <a:fld id="{163F5A94-8458-4F17-AD3C-1A083E20221D}" type="slidenum">
              <a:rPr lang="en-US" smtClean="0"/>
              <a:t>3</a:t>
            </a:fld>
            <a:endParaRPr lang="en-US"/>
          </a:p>
        </p:txBody>
      </p:sp>
    </p:spTree>
    <p:extLst>
      <p:ext uri="{BB962C8B-B14F-4D97-AF65-F5344CB8AC3E}">
        <p14:creationId xmlns:p14="http://schemas.microsoft.com/office/powerpoint/2010/main" val="4163721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latin typeface="Myriad Pro"/>
              </a:rPr>
              <a:t>Voting List</a:t>
            </a:r>
          </a:p>
        </p:txBody>
      </p:sp>
      <p:sp>
        <p:nvSpPr>
          <p:cNvPr id="3" name="Inhaltsplatzhalter 2"/>
          <p:cNvSpPr>
            <a:spLocks noGrp="1"/>
          </p:cNvSpPr>
          <p:nvPr>
            <p:ph idx="1"/>
          </p:nvPr>
        </p:nvSpPr>
        <p:spPr>
          <a:xfrm>
            <a:off x="334695" y="1499413"/>
            <a:ext cx="11610117" cy="4351338"/>
          </a:xfrm>
        </p:spPr>
        <p:txBody>
          <a:bodyPr>
            <a:normAutofit lnSpcReduction="10000"/>
          </a:bodyPr>
          <a:lstStyle/>
          <a:p>
            <a:r>
              <a:rPr lang="en-US" sz="2400" dirty="0">
                <a:latin typeface="Myriad Pro"/>
              </a:rPr>
              <a:t>The TP shall maintain a voting list for ordinary meetings: </a:t>
            </a:r>
          </a:p>
          <a:p>
            <a:pPr lvl="1"/>
            <a:r>
              <a:rPr lang="en-US" sz="2000" dirty="0">
                <a:latin typeface="Myriad Pro"/>
              </a:rPr>
              <a:t>a list of Members eligible to vote in TP. The voting list shall be published and made available to the members at least 7 days in advance of each meeting.</a:t>
            </a:r>
          </a:p>
          <a:p>
            <a:r>
              <a:rPr lang="en-US" sz="2400" dirty="0">
                <a:latin typeface="Myriad Pro"/>
              </a:rPr>
              <a:t>How does an organization get added to the voting list? </a:t>
            </a:r>
            <a:r>
              <a:rPr lang="en-US" sz="2400" dirty="0">
                <a:solidFill>
                  <a:schemeClr val="bg1">
                    <a:lumMod val="65000"/>
                  </a:schemeClr>
                </a:solidFill>
                <a:latin typeface="Myriad Pro"/>
              </a:rPr>
              <a:t>(Article 26)</a:t>
            </a:r>
          </a:p>
          <a:p>
            <a:pPr lvl="1"/>
            <a:r>
              <a:rPr lang="en-US" sz="2000" dirty="0">
                <a:latin typeface="Myriad Pro"/>
              </a:rPr>
              <a:t>A Member or Partners Type 2 shall be added to the voting list at the end of the second consecutive meeting at which that Member or Partners Type 2 is represented.</a:t>
            </a:r>
          </a:p>
          <a:p>
            <a:r>
              <a:rPr lang="en-US" sz="2400" dirty="0">
                <a:latin typeface="Myriad Pro"/>
              </a:rPr>
              <a:t>When is an organization removed from the voting list? </a:t>
            </a:r>
            <a:r>
              <a:rPr lang="en-US" sz="2400" dirty="0">
                <a:solidFill>
                  <a:schemeClr val="bg1">
                    <a:lumMod val="65000"/>
                  </a:schemeClr>
                </a:solidFill>
                <a:latin typeface="Myriad Pro"/>
              </a:rPr>
              <a:t>(Article 26)</a:t>
            </a:r>
          </a:p>
          <a:p>
            <a:pPr lvl="1"/>
            <a:r>
              <a:rPr lang="en-US" sz="2000" dirty="0">
                <a:latin typeface="Myriad Pro"/>
              </a:rPr>
              <a:t>A Member or Partners Type 2 shall be removed from the voting list if they are not represented at three consecutive meetings. The removal shall take place at the end of the third consecutive meeting at which that Member or Partner Type 2 has not been represented.</a:t>
            </a:r>
          </a:p>
          <a:p>
            <a:r>
              <a:rPr lang="en-US" sz="2400" dirty="0">
                <a:latin typeface="Myriad Pro"/>
              </a:rPr>
              <a:t>Role of the Secretariat </a:t>
            </a:r>
            <a:r>
              <a:rPr lang="en-US" sz="2400" dirty="0">
                <a:solidFill>
                  <a:schemeClr val="bg1">
                    <a:lumMod val="65000"/>
                  </a:schemeClr>
                </a:solidFill>
                <a:latin typeface="Myriad Pro"/>
              </a:rPr>
              <a:t>(Article 20)</a:t>
            </a:r>
          </a:p>
          <a:p>
            <a:pPr lvl="1"/>
            <a:r>
              <a:rPr lang="en-US" sz="2000" dirty="0">
                <a:latin typeface="Myriad Pro"/>
              </a:rPr>
              <a:t>The Secretariat shall be responsible for the voting process and shall ensure that confidentiality is maintained.</a:t>
            </a:r>
            <a:endParaRPr lang="en-US" sz="1800" dirty="0">
              <a:latin typeface="Myriad Pro"/>
            </a:endParaRPr>
          </a:p>
        </p:txBody>
      </p:sp>
      <p:sp>
        <p:nvSpPr>
          <p:cNvPr id="5" name="Textfeld 4"/>
          <p:cNvSpPr txBox="1"/>
          <p:nvPr/>
        </p:nvSpPr>
        <p:spPr>
          <a:xfrm>
            <a:off x="8666351" y="6215876"/>
            <a:ext cx="3005951" cy="276999"/>
          </a:xfrm>
          <a:prstGeom prst="rect">
            <a:avLst/>
          </a:prstGeom>
          <a:noFill/>
        </p:spPr>
        <p:txBody>
          <a:bodyPr wrap="none" rtlCol="0">
            <a:spAutoFit/>
          </a:bodyPr>
          <a:lstStyle/>
          <a:p>
            <a:r>
              <a:rPr lang="en-US" sz="1200" dirty="0">
                <a:latin typeface="Myriad Pro"/>
              </a:rPr>
              <a:t>Source: ADM-0005-Working Procedures V8.0</a:t>
            </a:r>
          </a:p>
        </p:txBody>
      </p:sp>
      <p:sp>
        <p:nvSpPr>
          <p:cNvPr id="6" name="Foliennummernplatzhalter 5"/>
          <p:cNvSpPr>
            <a:spLocks noGrp="1"/>
          </p:cNvSpPr>
          <p:nvPr>
            <p:ph type="sldNum" sz="quarter" idx="12"/>
          </p:nvPr>
        </p:nvSpPr>
        <p:spPr/>
        <p:txBody>
          <a:bodyPr/>
          <a:lstStyle/>
          <a:p>
            <a:fld id="{163F5A94-8458-4F17-AD3C-1A083E20221D}" type="slidenum">
              <a:rPr lang="en-US" smtClean="0"/>
              <a:t>4</a:t>
            </a:fld>
            <a:endParaRPr lang="en-US"/>
          </a:p>
        </p:txBody>
      </p:sp>
    </p:spTree>
    <p:extLst>
      <p:ext uri="{BB962C8B-B14F-4D97-AF65-F5344CB8AC3E}">
        <p14:creationId xmlns:p14="http://schemas.microsoft.com/office/powerpoint/2010/main" val="26132910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Content Placeholder 2"/>
          <p:cNvSpPr>
            <a:spLocks noGrp="1"/>
          </p:cNvSpPr>
          <p:nvPr>
            <p:ph idx="1"/>
          </p:nvPr>
        </p:nvSpPr>
        <p:spPr bwMode="auto">
          <a:xfrm>
            <a:off x="334697" y="1552263"/>
            <a:ext cx="11561556" cy="416952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p>
            <a:pPr eaLnBrk="1" hangingPunct="1"/>
            <a:r>
              <a:rPr lang="en-US" altLang="en-US" sz="2400" dirty="0">
                <a:latin typeface="Myriad Pro"/>
              </a:rPr>
              <a:t>Only organizations on the voting list may cast a single vote</a:t>
            </a:r>
          </a:p>
          <a:p>
            <a:pPr lvl="1"/>
            <a:r>
              <a:rPr lang="en-US" altLang="en-US" sz="2000" dirty="0">
                <a:latin typeface="Myriad Pro"/>
              </a:rPr>
              <a:t>See latest voting list in </a:t>
            </a:r>
            <a:r>
              <a:rPr lang="en-US" sz="1600" b="0" i="0" dirty="0" err="1">
                <a:solidFill>
                  <a:srgbClr val="0071B9"/>
                </a:solidFill>
                <a:effectLst/>
                <a:latin typeface="+mn-lt"/>
                <a:hlinkClick r:id="rId2"/>
              </a:rPr>
              <a:t>VotingList</a:t>
            </a:r>
            <a:r>
              <a:rPr lang="en-US" sz="1600" b="0" i="0" dirty="0">
                <a:solidFill>
                  <a:srgbClr val="0071B9"/>
                </a:solidFill>
                <a:effectLst/>
                <a:latin typeface="+mn-lt"/>
                <a:hlinkClick r:id="rId2"/>
              </a:rPr>
              <a:t> TP54</a:t>
            </a:r>
            <a:endParaRPr lang="en-US" sz="1600" b="0" i="0" dirty="0">
              <a:solidFill>
                <a:srgbClr val="0071B9"/>
              </a:solidFill>
              <a:effectLst/>
              <a:latin typeface="+mn-lt"/>
            </a:endParaRPr>
          </a:p>
          <a:p>
            <a:r>
              <a:rPr lang="en-US" altLang="en-US" sz="2400" dirty="0">
                <a:latin typeface="Myriad Pro"/>
              </a:rPr>
              <a:t>One person per eligible organization may cast a vote</a:t>
            </a:r>
          </a:p>
          <a:p>
            <a:pPr lvl="1"/>
            <a:r>
              <a:rPr lang="en-US" altLang="en-US" sz="2000" dirty="0">
                <a:latin typeface="Myriad Pro"/>
              </a:rPr>
              <a:t>There is no concept of ‘official voting contact’</a:t>
            </a:r>
          </a:p>
          <a:p>
            <a:pPr lvl="1"/>
            <a:r>
              <a:rPr lang="en-US" altLang="en-US" sz="2000" dirty="0">
                <a:latin typeface="Myriad Pro"/>
              </a:rPr>
              <a:t>First come – first served</a:t>
            </a:r>
          </a:p>
          <a:p>
            <a:pPr>
              <a:spcBef>
                <a:spcPts val="1200"/>
              </a:spcBef>
            </a:pPr>
            <a:r>
              <a:rPr lang="en-US" altLang="en-US" sz="2400" dirty="0">
                <a:latin typeface="Myriad Pro"/>
              </a:rPr>
              <a:t>A person can only vote for the organization and partner that they have registered with</a:t>
            </a:r>
          </a:p>
          <a:p>
            <a:pPr lvl="1"/>
            <a:r>
              <a:rPr lang="en-US" altLang="en-US" sz="2000" dirty="0">
                <a:latin typeface="Myriad Pro"/>
              </a:rPr>
              <a:t>This can not be changed after signing in for the meeting</a:t>
            </a:r>
          </a:p>
          <a:p>
            <a:pPr>
              <a:spcBef>
                <a:spcPts val="1200"/>
              </a:spcBef>
            </a:pPr>
            <a:r>
              <a:rPr lang="en-US" altLang="en-US" sz="2400" dirty="0">
                <a:latin typeface="Myriad Pro"/>
              </a:rPr>
              <a:t>A ballot paper will only be given out when the meeting badge is shown</a:t>
            </a:r>
          </a:p>
        </p:txBody>
      </p:sp>
      <p:sp>
        <p:nvSpPr>
          <p:cNvPr id="6" name="Textfeld 5"/>
          <p:cNvSpPr txBox="1"/>
          <p:nvPr/>
        </p:nvSpPr>
        <p:spPr>
          <a:xfrm>
            <a:off x="9080742" y="6141343"/>
            <a:ext cx="2989473" cy="276999"/>
          </a:xfrm>
          <a:prstGeom prst="rect">
            <a:avLst/>
          </a:prstGeom>
          <a:noFill/>
        </p:spPr>
        <p:txBody>
          <a:bodyPr wrap="none" rtlCol="0">
            <a:spAutoFit/>
          </a:bodyPr>
          <a:lstStyle/>
          <a:p>
            <a:r>
              <a:rPr lang="en-US" sz="1200" dirty="0"/>
              <a:t>Source: ADM-0005-Working Procedures V8.0</a:t>
            </a:r>
          </a:p>
        </p:txBody>
      </p:sp>
      <p:sp>
        <p:nvSpPr>
          <p:cNvPr id="2" name="Foliennummernplatzhalter 1"/>
          <p:cNvSpPr>
            <a:spLocks noGrp="1"/>
          </p:cNvSpPr>
          <p:nvPr>
            <p:ph type="sldNum" sz="quarter" idx="12"/>
          </p:nvPr>
        </p:nvSpPr>
        <p:spPr/>
        <p:txBody>
          <a:bodyPr/>
          <a:lstStyle/>
          <a:p>
            <a:fld id="{163F5A94-8458-4F17-AD3C-1A083E20221D}" type="slidenum">
              <a:rPr lang="en-US" smtClean="0"/>
              <a:t>5</a:t>
            </a:fld>
            <a:endParaRPr lang="en-US"/>
          </a:p>
        </p:txBody>
      </p:sp>
      <p:sp>
        <p:nvSpPr>
          <p:cNvPr id="3" name="Titel 2"/>
          <p:cNvSpPr>
            <a:spLocks noGrp="1"/>
          </p:cNvSpPr>
          <p:nvPr>
            <p:ph type="title"/>
          </p:nvPr>
        </p:nvSpPr>
        <p:spPr/>
        <p:txBody>
          <a:bodyPr>
            <a:normAutofit/>
          </a:bodyPr>
          <a:lstStyle/>
          <a:p>
            <a:r>
              <a:rPr lang="en-US" dirty="0"/>
              <a:t>Who is eligible to vote?</a:t>
            </a:r>
          </a:p>
        </p:txBody>
      </p:sp>
    </p:spTree>
    <p:extLst>
      <p:ext uri="{BB962C8B-B14F-4D97-AF65-F5344CB8AC3E}">
        <p14:creationId xmlns:p14="http://schemas.microsoft.com/office/powerpoint/2010/main" val="36512852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Content Placeholder 2"/>
          <p:cNvSpPr>
            <a:spLocks noGrp="1"/>
          </p:cNvSpPr>
          <p:nvPr>
            <p:ph idx="1"/>
          </p:nvPr>
        </p:nvSpPr>
        <p:spPr bwMode="auto">
          <a:xfrm>
            <a:off x="470779" y="1524000"/>
            <a:ext cx="11470741" cy="41148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pPr eaLnBrk="1" hangingPunct="1">
              <a:defRPr/>
            </a:pPr>
            <a:r>
              <a:rPr lang="en-US" altLang="en-US" sz="2400" dirty="0">
                <a:latin typeface="Myriad Pro"/>
              </a:rPr>
              <a:t>Election Result </a:t>
            </a:r>
            <a:r>
              <a:rPr lang="en-US" altLang="en-US" sz="2400" dirty="0">
                <a:solidFill>
                  <a:schemeClr val="bg1">
                    <a:lumMod val="65000"/>
                  </a:schemeClr>
                </a:solidFill>
                <a:latin typeface="Myriad Pro"/>
              </a:rPr>
              <a:t>(Article 20)</a:t>
            </a:r>
          </a:p>
          <a:p>
            <a:pPr lvl="1">
              <a:defRPr/>
            </a:pPr>
            <a:r>
              <a:rPr lang="en-US" altLang="en-US" sz="2000" dirty="0">
                <a:latin typeface="Myriad Pro"/>
              </a:rPr>
              <a:t>If no candidate obtains 71% or more of the votes cast in the first ballot, a second ballot shall be held between the two candidates who have obtained the highest number of votes in the first ballot. </a:t>
            </a:r>
          </a:p>
          <a:p>
            <a:pPr lvl="1">
              <a:defRPr/>
            </a:pPr>
            <a:r>
              <a:rPr lang="en-US" altLang="en-US" sz="2000" dirty="0">
                <a:latin typeface="Myriad Pro"/>
              </a:rPr>
              <a:t>The candidate obtaining the higher number of votes in the second ballot is elected.</a:t>
            </a:r>
          </a:p>
          <a:p>
            <a:pPr lvl="1">
              <a:defRPr/>
            </a:pPr>
            <a:r>
              <a:rPr lang="en-US" altLang="en-US" sz="2000" dirty="0">
                <a:latin typeface="Myriad Pro"/>
              </a:rPr>
              <a:t>For multiple positions, the above process is applied sequentially for each position to be filled. </a:t>
            </a:r>
          </a:p>
          <a:p>
            <a:pPr>
              <a:spcBef>
                <a:spcPts val="1200"/>
              </a:spcBef>
              <a:defRPr/>
            </a:pPr>
            <a:r>
              <a:rPr lang="en-US" altLang="ja-JP" sz="2400" dirty="0">
                <a:latin typeface="Myriad Pro"/>
              </a:rPr>
              <a:t>Quorum </a:t>
            </a:r>
          </a:p>
          <a:p>
            <a:pPr lvl="1">
              <a:defRPr/>
            </a:pPr>
            <a:r>
              <a:rPr lang="en-US" altLang="ja-JP" sz="2000" dirty="0">
                <a:latin typeface="Myriad Pro"/>
              </a:rPr>
              <a:t>is established if the number of Members and Partners Type 2 present exceeds 50% of the number of Members and Partners Type 2 on the voting list. </a:t>
            </a:r>
          </a:p>
        </p:txBody>
      </p:sp>
      <p:sp>
        <p:nvSpPr>
          <p:cNvPr id="6" name="Textfeld 5"/>
          <p:cNvSpPr txBox="1"/>
          <p:nvPr/>
        </p:nvSpPr>
        <p:spPr>
          <a:xfrm>
            <a:off x="8663058" y="6109900"/>
            <a:ext cx="3005951" cy="276999"/>
          </a:xfrm>
          <a:prstGeom prst="rect">
            <a:avLst/>
          </a:prstGeom>
          <a:noFill/>
        </p:spPr>
        <p:txBody>
          <a:bodyPr wrap="none" rtlCol="0">
            <a:spAutoFit/>
          </a:bodyPr>
          <a:lstStyle/>
          <a:p>
            <a:r>
              <a:rPr lang="en-US" sz="1200" dirty="0">
                <a:latin typeface="Myriad Pro"/>
              </a:rPr>
              <a:t>Source: ADM-0005-Working Procedures V8.0</a:t>
            </a:r>
          </a:p>
        </p:txBody>
      </p:sp>
      <p:sp>
        <p:nvSpPr>
          <p:cNvPr id="2" name="Foliennummernplatzhalter 1"/>
          <p:cNvSpPr>
            <a:spLocks noGrp="1"/>
          </p:cNvSpPr>
          <p:nvPr>
            <p:ph type="sldNum" sz="quarter" idx="12"/>
          </p:nvPr>
        </p:nvSpPr>
        <p:spPr/>
        <p:txBody>
          <a:bodyPr/>
          <a:lstStyle/>
          <a:p>
            <a:fld id="{163F5A94-8458-4F17-AD3C-1A083E20221D}" type="slidenum">
              <a:rPr lang="en-US" smtClean="0"/>
              <a:t>6</a:t>
            </a:fld>
            <a:endParaRPr lang="en-US"/>
          </a:p>
        </p:txBody>
      </p:sp>
      <p:sp>
        <p:nvSpPr>
          <p:cNvPr id="3" name="Titel 2"/>
          <p:cNvSpPr>
            <a:spLocks noGrp="1"/>
          </p:cNvSpPr>
          <p:nvPr>
            <p:ph type="title"/>
          </p:nvPr>
        </p:nvSpPr>
        <p:spPr/>
        <p:txBody>
          <a:bodyPr/>
          <a:lstStyle/>
          <a:p>
            <a:r>
              <a:rPr lang="en-US" dirty="0"/>
              <a:t>How does it work?</a:t>
            </a:r>
          </a:p>
        </p:txBody>
      </p:sp>
    </p:spTree>
    <p:extLst>
      <p:ext uri="{BB962C8B-B14F-4D97-AF65-F5344CB8AC3E}">
        <p14:creationId xmlns:p14="http://schemas.microsoft.com/office/powerpoint/2010/main" val="3641869107"/>
      </p:ext>
    </p:extLst>
  </p:cSld>
  <p:clrMapOvr>
    <a:masterClrMapping/>
  </p:clrMapOvr>
</p:sld>
</file>

<file path=ppt/theme/theme1.xml><?xml version="1.0" encoding="utf-8"?>
<a:theme xmlns:a="http://schemas.openxmlformats.org/drawingml/2006/main" name="Office Theme">
  <a:themeElements>
    <a:clrScheme name="one2m">
      <a:dk1>
        <a:srgbClr val="545054"/>
      </a:dk1>
      <a:lt1>
        <a:sysClr val="window" lastClr="FFFFFF"/>
      </a:lt1>
      <a:dk2>
        <a:srgbClr val="000000"/>
      </a:dk2>
      <a:lt2>
        <a:srgbClr val="E7E6E6"/>
      </a:lt2>
      <a:accent1>
        <a:srgbClr val="C00000"/>
      </a:accent1>
      <a:accent2>
        <a:srgbClr val="545054"/>
      </a:accent2>
      <a:accent3>
        <a:srgbClr val="A5A5A5"/>
      </a:accent3>
      <a:accent4>
        <a:srgbClr val="F6921E"/>
      </a:accent4>
      <a:accent5>
        <a:srgbClr val="716896"/>
      </a:accent5>
      <a:accent6>
        <a:srgbClr val="005480"/>
      </a:accent6>
      <a:hlink>
        <a:srgbClr val="668C97"/>
      </a:hlink>
      <a:folHlink>
        <a:srgbClr val="44546A"/>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602</Words>
  <Application>Microsoft Office PowerPoint</Application>
  <PresentationFormat>Breitbild</PresentationFormat>
  <Paragraphs>55</Paragraphs>
  <Slides>6</Slides>
  <Notes>1</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6</vt:i4>
      </vt:variant>
    </vt:vector>
  </HeadingPairs>
  <TitlesOfParts>
    <vt:vector size="11" baseType="lpstr">
      <vt:lpstr>Myriad Pro</vt:lpstr>
      <vt:lpstr>Myriad Pro Light</vt:lpstr>
      <vt:lpstr>Arial</vt:lpstr>
      <vt:lpstr>Calibri</vt:lpstr>
      <vt:lpstr>Office Theme</vt:lpstr>
      <vt:lpstr>Voting in oneM2M</vt:lpstr>
      <vt:lpstr>Rules and Procedures (I)</vt:lpstr>
      <vt:lpstr>Rules and Procedures (II)</vt:lpstr>
      <vt:lpstr>Voting List</vt:lpstr>
      <vt:lpstr>Who is eligible to vote?</vt:lpstr>
      <vt:lpstr>How does it work?</vt:lpstr>
    </vt:vector>
  </TitlesOfParts>
  <Company>iconectiv</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Swedlund, Nils</dc:creator>
  <cp:lastModifiedBy>Hechwartner, Roland</cp:lastModifiedBy>
  <cp:revision>69</cp:revision>
  <dcterms:created xsi:type="dcterms:W3CDTF">2017-09-21T15:46:31Z</dcterms:created>
  <dcterms:modified xsi:type="dcterms:W3CDTF">2022-05-11T08:45:44Z</dcterms:modified>
</cp:coreProperties>
</file>