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3" r:id="rId7"/>
    <p:sldId id="326" r:id="rId8"/>
    <p:sldId id="327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570"/>
  </p:normalViewPr>
  <p:slideViewPr>
    <p:cSldViewPr>
      <p:cViewPr varScale="1">
        <p:scale>
          <a:sx n="128" d="100"/>
          <a:sy n="128" d="100"/>
        </p:scale>
        <p:origin x="5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573&amp;fromList=Y" TargetMode="External"/><Relationship Id="rId2" Type="http://schemas.openxmlformats.org/officeDocument/2006/relationships/hyperlink" Target="https://member.onem2m.org/Application/documentApp/documentinfo/?documentId=34572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4575&amp;fromList=Y" TargetMode="External"/><Relationship Id="rId4" Type="http://schemas.openxmlformats.org/officeDocument/2006/relationships/hyperlink" Target="https://member.onem2m.org/Application/documentApp/documentinfo/?documentId=34574&amp;fromList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TP54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2022-05-09 to 2021-05-13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24</a:t>
            </a:r>
            <a:r>
              <a:rPr lang="en-GB" altLang="en-US" sz="2400" dirty="0"/>
              <a:t>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8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pPr lvl="1"/>
            <a:r>
              <a:rPr lang="en-GB" altLang="en-US" sz="2000" dirty="0"/>
              <a:t>Recommend we start R5 TSs at SDS 55</a:t>
            </a:r>
          </a:p>
          <a:p>
            <a:r>
              <a:rPr lang="en-GB" altLang="en-US" sz="2400" dirty="0"/>
              <a:t>ITU-T feedback on TS-0003</a:t>
            </a:r>
          </a:p>
          <a:p>
            <a:pPr lvl="1"/>
            <a:r>
              <a:rPr lang="en-GB" altLang="en-US" sz="2000" dirty="0"/>
              <a:t>More CRs have been agreed on TS-0003 R2, with mirrors for R3 and R4</a:t>
            </a:r>
          </a:p>
          <a:p>
            <a:r>
              <a:rPr lang="en-GB" altLang="en-US" sz="2400" dirty="0"/>
              <a:t>Propose to remove resource mapping rules from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4</a:t>
            </a:r>
          </a:p>
          <a:p>
            <a:pPr lvl="1"/>
            <a:r>
              <a:rPr lang="en-GB" altLang="en-US" sz="2000" dirty="0"/>
              <a:t>See slide 6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77 issues currently open, 37 have been closed</a:t>
            </a:r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E0CC13-5333-B776-317F-953E19CA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91235"/>
            <a:ext cx="8915400" cy="36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is now finalised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Propose to remove resource mapping rules from TS-0001 </a:t>
            </a:r>
            <a:r>
              <a:rPr lang="en-GB" altLang="en-US" sz="2000" dirty="0" err="1">
                <a:solidFill>
                  <a:schemeClr val="tx1"/>
                </a:solidFill>
              </a:rPr>
              <a:t>rel</a:t>
            </a:r>
            <a:r>
              <a:rPr lang="en-GB" altLang="en-US" sz="2000" dirty="0">
                <a:solidFill>
                  <a:schemeClr val="tx1"/>
                </a:solidFill>
              </a:rPr>
              <a:t> 4 (see slide 6)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WI-101 (Advanced Semantic Discovery) was progressed at SDS 53.x</a:t>
            </a:r>
          </a:p>
          <a:p>
            <a:r>
              <a:rPr lang="en-GB" altLang="en-US" sz="2400" dirty="0"/>
              <a:t>Progress on other areas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IPE/SDT-based Device Management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Eight contributions for R5 TS’s have now been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lvl="1"/>
            <a:r>
              <a:rPr lang="en-GB" altLang="en-US" sz="1800" dirty="0"/>
              <a:t>Recommend that we start R5 TSs at TP55.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TP-2021-0012</a:t>
            </a:r>
            <a:r>
              <a:rPr lang="en-US" sz="2400" dirty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4</a:t>
            </a: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TP-2021-0013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8 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TP-2021-0014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10 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5"/>
              </a:rPr>
              <a:t>TP-2021-0015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en-US" sz="1800" dirty="0"/>
              <a:t>Request to remove </a:t>
            </a:r>
            <a:r>
              <a:rPr lang="en-GB" sz="1600" dirty="0">
                <a:solidFill>
                  <a:srgbClr val="C00000"/>
                </a:solidFill>
              </a:rPr>
              <a:t>SDS-2019-0476R05-Retarget_via_resourceMappingRules_for_TS0001 </a:t>
            </a:r>
            <a:r>
              <a:rPr lang="en-US" sz="1800" dirty="0"/>
              <a:t>from TS-0001 Rel 4.</a:t>
            </a:r>
            <a:endParaRPr lang="en-US" altLang="en-US" sz="1800" dirty="0"/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TS-0001 </a:t>
            </a:r>
            <a:r>
              <a:rPr lang="en-US" altLang="en-US" sz="1800" dirty="0" err="1">
                <a:solidFill>
                  <a:schemeClr val="tx1"/>
                </a:solidFill>
              </a:rPr>
              <a:t>resourceMapping</a:t>
            </a:r>
            <a:r>
              <a:rPr lang="en-US" altLang="en-US" sz="1800" dirty="0">
                <a:solidFill>
                  <a:schemeClr val="tx1"/>
                </a:solidFill>
              </a:rPr>
              <a:t> function is not complete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No corresponding TS-0004 contributions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Propose deferring to Rel 5.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26694</TotalTime>
  <Words>340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Office Theme</vt:lpstr>
      <vt:lpstr>SDS Status Report to TP54</vt:lpstr>
      <vt:lpstr>Summary</vt:lpstr>
      <vt:lpstr>SDS WI Status </vt:lpstr>
      <vt:lpstr>Rel-4 Progress</vt:lpstr>
      <vt:lpstr>Rel-5 Progress</vt:lpstr>
      <vt:lpstr>Items for Decision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639</cp:revision>
  <dcterms:created xsi:type="dcterms:W3CDTF">2012-09-11T22:52:11Z</dcterms:created>
  <dcterms:modified xsi:type="dcterms:W3CDTF">2022-05-13T09:16:13Z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