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323" r:id="rId7"/>
    <p:sldId id="326" r:id="rId8"/>
    <p:sldId id="327" r:id="rId9"/>
    <p:sldId id="32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570"/>
  </p:normalViewPr>
  <p:slideViewPr>
    <p:cSldViewPr>
      <p:cViewPr varScale="1">
        <p:scale>
          <a:sx n="87" d="100"/>
          <a:sy n="87" d="100"/>
        </p:scale>
        <p:origin x="9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5/13/2022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5/13/2022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015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4804&amp;fromList=Y" TargetMode="External"/><Relationship Id="rId2" Type="http://schemas.openxmlformats.org/officeDocument/2006/relationships/hyperlink" Target="https://member.onem2m.org/Application/documentApp/documentinfo/?documentId=34803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4806&amp;fromList=Y" TargetMode="External"/><Relationship Id="rId4" Type="http://schemas.openxmlformats.org/officeDocument/2006/relationships/hyperlink" Target="https://member.onem2m.org/Application/documentApp/documentinfo/?documentId=34805&amp;fromList=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xmlns="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xmlns="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TP54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xmlns="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2022-05-09 to 2021-05-13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 smtClean="0">
                <a:solidFill>
                  <a:srgbClr val="C00000"/>
                </a:solidFill>
              </a:rPr>
              <a:t>26</a:t>
            </a:r>
            <a:r>
              <a:rPr lang="en-GB" altLang="en-US" sz="2400" dirty="0" smtClean="0"/>
              <a:t> </a:t>
            </a:r>
            <a:r>
              <a:rPr lang="en-GB" altLang="en-US" sz="2400" dirty="0"/>
              <a:t>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8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pPr lvl="1"/>
            <a:r>
              <a:rPr lang="en-GB" altLang="en-US" sz="2000" dirty="0"/>
              <a:t>Recommend we start R5 TSs at SDS 55</a:t>
            </a:r>
          </a:p>
          <a:p>
            <a:r>
              <a:rPr lang="en-GB" altLang="en-US" sz="2400" dirty="0"/>
              <a:t>ITU-T feedback on TS-0003</a:t>
            </a:r>
          </a:p>
          <a:p>
            <a:pPr lvl="1"/>
            <a:r>
              <a:rPr lang="en-GB" altLang="en-US" sz="2000" dirty="0"/>
              <a:t>More CRs have been agreed on TS-0003 R2, with mirrors for R3 and R4</a:t>
            </a:r>
          </a:p>
          <a:p>
            <a:r>
              <a:rPr lang="en-GB" altLang="en-US" sz="2400" dirty="0"/>
              <a:t>Propose to remove resource mapping rules from TS-0001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4</a:t>
            </a:r>
          </a:p>
          <a:p>
            <a:pPr lvl="1"/>
            <a:r>
              <a:rPr lang="en-GB" altLang="en-US" sz="2000" dirty="0"/>
              <a:t>See slide 6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77 issues currently open, 37 have been </a:t>
            </a:r>
            <a:r>
              <a:rPr lang="en-GB" altLang="en-US" sz="2000" dirty="0" smtClean="0"/>
              <a:t>closed</a:t>
            </a:r>
          </a:p>
          <a:p>
            <a:pPr lvl="1"/>
            <a:r>
              <a:rPr lang="en-GB" altLang="en-US" sz="2000" dirty="0" smtClean="0"/>
              <a:t>10 issues were discussed during this TP</a:t>
            </a:r>
            <a:endParaRPr lang="en-GB" altLang="en-US" sz="20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BE0CC13-5333-B776-317F-953E19CA4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91235"/>
            <a:ext cx="8915400" cy="36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nearly all Rel-4 features</a:t>
            </a:r>
          </a:p>
          <a:p>
            <a:pPr lvl="2"/>
            <a:r>
              <a:rPr lang="en-GB" altLang="en-US" sz="1800" dirty="0" err="1">
                <a:solidFill>
                  <a:srgbClr val="C00000"/>
                </a:solidFill>
              </a:rPr>
              <a:t>PollingChannelURI</a:t>
            </a:r>
            <a:r>
              <a:rPr lang="en-GB" altLang="en-US" sz="1800" dirty="0">
                <a:solidFill>
                  <a:srgbClr val="C00000"/>
                </a:solidFill>
              </a:rPr>
              <a:t> aggregation is now finalised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Various maintenance/corrections needed before R4 is complete.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Final review of TS-0004 against TS-0001 is needed to check that there are no further missing pieces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Propose to remove resource mapping rules from TS-0001 </a:t>
            </a:r>
            <a:r>
              <a:rPr lang="en-GB" altLang="en-US" sz="2000" dirty="0" err="1">
                <a:solidFill>
                  <a:schemeClr val="tx1"/>
                </a:solidFill>
              </a:rPr>
              <a:t>rel</a:t>
            </a:r>
            <a:r>
              <a:rPr lang="en-GB" altLang="en-US" sz="2000" dirty="0">
                <a:solidFill>
                  <a:schemeClr val="tx1"/>
                </a:solidFill>
              </a:rPr>
              <a:t> 4 (see slide 6)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Rel-4 XSDs also need to be generated</a:t>
            </a:r>
          </a:p>
          <a:p>
            <a:pPr lvl="1"/>
            <a:r>
              <a:rPr lang="en-GB" altLang="en-US" sz="1800" dirty="0"/>
              <a:t>Rel-2/3 TS-0004 XSD (long names) are up to date </a:t>
            </a:r>
          </a:p>
          <a:p>
            <a:pPr lvl="1"/>
            <a:r>
              <a:rPr lang="en-GB" altLang="en-US" sz="1800" dirty="0"/>
              <a:t>Rel-4 started</a:t>
            </a: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xmlns="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WI-101 (Advanced Semantic Discovery) was progressed at SDS 53.x</a:t>
            </a:r>
          </a:p>
          <a:p>
            <a:r>
              <a:rPr lang="en-GB" altLang="en-US" sz="2400" dirty="0"/>
              <a:t>Progress on other areas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IPE/SDT-based Device Management</a:t>
            </a: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Eight contributions for R5 TS’s have now been agreed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lvl="1"/>
            <a:r>
              <a:rPr lang="en-GB" altLang="en-US" sz="1800" dirty="0"/>
              <a:t>Recommend that we start R5 TSs at TP55.</a:t>
            </a:r>
          </a:p>
          <a:p>
            <a:pPr lvl="1"/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xmlns="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xmlns="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xmlns="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 smtClean="0">
                <a:hlinkClick r:id="rId2"/>
              </a:rPr>
              <a:t>TP-2022-0034R01</a:t>
            </a:r>
            <a:r>
              <a:rPr lang="en-US" sz="2400" dirty="0" smtClean="0"/>
              <a:t> 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 smtClean="0">
                <a:solidFill>
                  <a:srgbClr val="C00000"/>
                </a:solidFill>
              </a:rPr>
              <a:t>03</a:t>
            </a:r>
            <a:r>
              <a:rPr lang="en-US" altLang="en-US" sz="2400" dirty="0" smtClean="0"/>
              <a:t>-R4  </a:t>
            </a:r>
            <a:r>
              <a:rPr lang="en-US" altLang="en-US" sz="2400" dirty="0"/>
              <a:t>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  <a:endParaRPr lang="en-US" altLang="en-US" sz="2400" dirty="0">
              <a:solidFill>
                <a:srgbClr val="C00000"/>
              </a:solidFill>
            </a:endParaRPr>
          </a:p>
          <a:p>
            <a:r>
              <a:rPr lang="en-US" altLang="en-US" sz="2400" dirty="0"/>
              <a:t>TS-0003 – </a:t>
            </a:r>
            <a:r>
              <a:rPr lang="en-GB" sz="2400" dirty="0">
                <a:hlinkClick r:id="rId3"/>
              </a:rPr>
              <a:t>TP-2022-0035</a:t>
            </a:r>
            <a:r>
              <a:rPr lang="en-US" sz="2400" dirty="0"/>
              <a:t> </a:t>
            </a:r>
            <a:r>
              <a:rPr lang="en-US" altLang="en-US" sz="2400" dirty="0"/>
              <a:t> 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8 </a:t>
            </a:r>
          </a:p>
          <a:p>
            <a:r>
              <a:rPr lang="en-US" altLang="en-US" sz="2400" dirty="0"/>
              <a:t>TS-0004 – </a:t>
            </a:r>
            <a:r>
              <a:rPr lang="en-GB" sz="2400" smtClean="0">
                <a:hlinkClick r:id="rId4"/>
              </a:rPr>
              <a:t>TP-2022-0036R01</a:t>
            </a:r>
            <a:r>
              <a:rPr lang="en-US" sz="2400" smtClean="0"/>
              <a:t> </a:t>
            </a:r>
            <a:r>
              <a:rPr lang="en-US" altLang="en-US" sz="2400" smtClean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-R3, </a:t>
            </a:r>
            <a:r>
              <a:rPr lang="en-US" altLang="en-US" sz="2400" dirty="0" smtClean="0">
                <a:solidFill>
                  <a:srgbClr val="C00000"/>
                </a:solidFill>
              </a:rPr>
              <a:t>07</a:t>
            </a:r>
            <a:r>
              <a:rPr lang="en-US" altLang="en-US" sz="2400" dirty="0" smtClean="0"/>
              <a:t>-R4  </a:t>
            </a:r>
            <a:r>
              <a:rPr lang="en-US" altLang="en-US" sz="2400" dirty="0"/>
              <a:t>=  </a:t>
            </a:r>
            <a:r>
              <a:rPr lang="en-US" altLang="en-US" sz="2400" dirty="0" smtClean="0">
                <a:solidFill>
                  <a:srgbClr val="C00000"/>
                </a:solidFill>
              </a:rPr>
              <a:t>11 </a:t>
            </a:r>
            <a:endParaRPr lang="en-US" altLang="en-US" sz="2400" dirty="0">
              <a:solidFill>
                <a:srgbClr val="C00000"/>
              </a:solidFill>
            </a:endParaRP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5"/>
              </a:rPr>
              <a:t>TP-2022-0037</a:t>
            </a:r>
            <a:r>
              <a:rPr lang="en-US" altLang="en-US" sz="2400" dirty="0"/>
              <a:t>  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2 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en-US" sz="1800" dirty="0"/>
              <a:t>Request to remove </a:t>
            </a:r>
            <a:r>
              <a:rPr lang="en-GB" sz="1600" dirty="0">
                <a:solidFill>
                  <a:srgbClr val="C00000"/>
                </a:solidFill>
              </a:rPr>
              <a:t>SDS-2019-0476R05-Retarget_via_resourceMappingRules_for_TS0001 </a:t>
            </a:r>
            <a:r>
              <a:rPr lang="en-US" sz="1800" dirty="0"/>
              <a:t>from TS-0001 Rel 4.</a:t>
            </a:r>
            <a:endParaRPr lang="en-US" altLang="en-US" sz="1800" dirty="0"/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TS-0001 </a:t>
            </a:r>
            <a:r>
              <a:rPr lang="en-US" altLang="en-US" sz="1800" dirty="0" err="1">
                <a:solidFill>
                  <a:schemeClr val="tx1"/>
                </a:solidFill>
              </a:rPr>
              <a:t>resourceMapping</a:t>
            </a:r>
            <a:r>
              <a:rPr lang="en-US" altLang="en-US" sz="1800" dirty="0">
                <a:solidFill>
                  <a:schemeClr val="tx1"/>
                </a:solidFill>
              </a:rPr>
              <a:t> function is not complete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No corresponding TS-0004 contributions</a:t>
            </a:r>
          </a:p>
          <a:p>
            <a:pPr lvl="1"/>
            <a:r>
              <a:rPr lang="en-US" altLang="en-US" sz="1800" dirty="0">
                <a:solidFill>
                  <a:schemeClr val="tx1"/>
                </a:solidFill>
              </a:rPr>
              <a:t>Propose deferring to Rel 5.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aeb858a-a494-4f12-b45e-5f6e944ecff6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26711</TotalTime>
  <Words>333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Myriad pro</vt:lpstr>
      <vt:lpstr>Office Theme</vt:lpstr>
      <vt:lpstr>SDS Status Report to TP54</vt:lpstr>
      <vt:lpstr>Summary</vt:lpstr>
      <vt:lpstr>SDS WI Status </vt:lpstr>
      <vt:lpstr>Rel-4 Progress</vt:lpstr>
      <vt:lpstr>Rel-5 Progress</vt:lpstr>
      <vt:lpstr>Items for Decision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Poornima Shandilya</cp:lastModifiedBy>
  <cp:revision>642</cp:revision>
  <dcterms:created xsi:type="dcterms:W3CDTF">2012-09-11T22:52:11Z</dcterms:created>
  <dcterms:modified xsi:type="dcterms:W3CDTF">2022-05-13T12:04:57Z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</Properties>
</file>