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71" r:id="rId5"/>
    <p:sldId id="266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8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4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n-gyu Han" userId="2609d183-e7ac-4bd8-a95d-df0f24b577af" providerId="ADAL" clId="{C85E75FC-5AA6-41D4-AEF0-1D4E24F0E5B5}"/>
    <pc:docChg chg="undo custSel modSld">
      <pc:chgData name="Min-gyu Han" userId="2609d183-e7ac-4bd8-a95d-df0f24b577af" providerId="ADAL" clId="{C85E75FC-5AA6-41D4-AEF0-1D4E24F0E5B5}" dt="2022-05-13T13:53:46.793" v="669" actId="27636"/>
      <pc:docMkLst>
        <pc:docMk/>
      </pc:docMkLst>
      <pc:sldChg chg="modSp">
        <pc:chgData name="Min-gyu Han" userId="2609d183-e7ac-4bd8-a95d-df0f24b577af" providerId="ADAL" clId="{C85E75FC-5AA6-41D4-AEF0-1D4E24F0E5B5}" dt="2022-05-13T12:41:20.972" v="547" actId="20577"/>
        <pc:sldMkLst>
          <pc:docMk/>
          <pc:sldMk cId="1765449736" sldId="256"/>
        </pc:sldMkLst>
        <pc:spChg chg="mod">
          <ac:chgData name="Min-gyu Han" userId="2609d183-e7ac-4bd8-a95d-df0f24b577af" providerId="ADAL" clId="{C85E75FC-5AA6-41D4-AEF0-1D4E24F0E5B5}" dt="2022-05-13T09:17:09.839" v="1" actId="20577"/>
          <ac:spMkLst>
            <pc:docMk/>
            <pc:sldMk cId="1765449736" sldId="256"/>
            <ac:spMk id="2" creationId="{00000000-0000-0000-0000-000000000000}"/>
          </ac:spMkLst>
        </pc:spChg>
        <pc:spChg chg="mod">
          <ac:chgData name="Min-gyu Han" userId="2609d183-e7ac-4bd8-a95d-df0f24b577af" providerId="ADAL" clId="{C85E75FC-5AA6-41D4-AEF0-1D4E24F0E5B5}" dt="2022-05-13T12:41:20.972" v="547" actId="20577"/>
          <ac:spMkLst>
            <pc:docMk/>
            <pc:sldMk cId="1765449736" sldId="256"/>
            <ac:spMk id="3" creationId="{00000000-0000-0000-0000-000000000000}"/>
          </ac:spMkLst>
        </pc:spChg>
      </pc:sldChg>
      <pc:sldChg chg="modSp">
        <pc:chgData name="Min-gyu Han" userId="2609d183-e7ac-4bd8-a95d-df0f24b577af" providerId="ADAL" clId="{C85E75FC-5AA6-41D4-AEF0-1D4E24F0E5B5}" dt="2022-05-13T13:00:44.869" v="621" actId="20577"/>
        <pc:sldMkLst>
          <pc:docMk/>
          <pc:sldMk cId="2278966715" sldId="262"/>
        </pc:sldMkLst>
        <pc:spChg chg="mod">
          <ac:chgData name="Min-gyu Han" userId="2609d183-e7ac-4bd8-a95d-df0f24b577af" providerId="ADAL" clId="{C85E75FC-5AA6-41D4-AEF0-1D4E24F0E5B5}" dt="2022-05-13T12:41:35.208" v="561" actId="20577"/>
          <ac:spMkLst>
            <pc:docMk/>
            <pc:sldMk cId="2278966715" sldId="262"/>
            <ac:spMk id="3" creationId="{00000000-0000-0000-0000-000000000000}"/>
          </ac:spMkLst>
        </pc:spChg>
        <pc:graphicFrameChg chg="mod modGraphic">
          <ac:chgData name="Min-gyu Han" userId="2609d183-e7ac-4bd8-a95d-df0f24b577af" providerId="ADAL" clId="{C85E75FC-5AA6-41D4-AEF0-1D4E24F0E5B5}" dt="2022-05-13T13:00:44.869" v="621" actId="20577"/>
          <ac:graphicFrameMkLst>
            <pc:docMk/>
            <pc:sldMk cId="2278966715" sldId="262"/>
            <ac:graphicFrameMk id="4" creationId="{00000000-0000-0000-0000-000000000000}"/>
          </ac:graphicFrameMkLst>
        </pc:graphicFrameChg>
      </pc:sldChg>
      <pc:sldChg chg="modSp">
        <pc:chgData name="Min-gyu Han" userId="2609d183-e7ac-4bd8-a95d-df0f24b577af" providerId="ADAL" clId="{C85E75FC-5AA6-41D4-AEF0-1D4E24F0E5B5}" dt="2022-05-13T12:42:47.406" v="603" actId="20577"/>
        <pc:sldMkLst>
          <pc:docMk/>
          <pc:sldMk cId="44548526" sldId="264"/>
        </pc:sldMkLst>
        <pc:spChg chg="mod">
          <ac:chgData name="Min-gyu Han" userId="2609d183-e7ac-4bd8-a95d-df0f24b577af" providerId="ADAL" clId="{C85E75FC-5AA6-41D4-AEF0-1D4E24F0E5B5}" dt="2022-05-13T12:42:47.406" v="603" actId="20577"/>
          <ac:spMkLst>
            <pc:docMk/>
            <pc:sldMk cId="44548526" sldId="264"/>
            <ac:spMk id="3" creationId="{00000000-0000-0000-0000-000000000000}"/>
          </ac:spMkLst>
        </pc:spChg>
      </pc:sldChg>
      <pc:sldChg chg="modSp">
        <pc:chgData name="Min-gyu Han" userId="2609d183-e7ac-4bd8-a95d-df0f24b577af" providerId="ADAL" clId="{C85E75FC-5AA6-41D4-AEF0-1D4E24F0E5B5}" dt="2022-05-13T10:03:28.804" v="446" actId="20577"/>
        <pc:sldMkLst>
          <pc:docMk/>
          <pc:sldMk cId="642484664" sldId="266"/>
        </pc:sldMkLst>
        <pc:spChg chg="mod">
          <ac:chgData name="Min-gyu Han" userId="2609d183-e7ac-4bd8-a95d-df0f24b577af" providerId="ADAL" clId="{C85E75FC-5AA6-41D4-AEF0-1D4E24F0E5B5}" dt="2022-05-13T10:03:28.804" v="446" actId="20577"/>
          <ac:spMkLst>
            <pc:docMk/>
            <pc:sldMk cId="642484664" sldId="266"/>
            <ac:spMk id="3" creationId="{00000000-0000-0000-0000-000000000000}"/>
          </ac:spMkLst>
        </pc:spChg>
      </pc:sldChg>
      <pc:sldChg chg="modSp">
        <pc:chgData name="Min-gyu Han" userId="2609d183-e7ac-4bd8-a95d-df0f24b577af" providerId="ADAL" clId="{C85E75FC-5AA6-41D4-AEF0-1D4E24F0E5B5}" dt="2022-05-13T13:53:46.793" v="669" actId="27636"/>
        <pc:sldMkLst>
          <pc:docMk/>
          <pc:sldMk cId="2434168971" sldId="271"/>
        </pc:sldMkLst>
        <pc:spChg chg="mod">
          <ac:chgData name="Min-gyu Han" userId="2609d183-e7ac-4bd8-a95d-df0f24b577af" providerId="ADAL" clId="{C85E75FC-5AA6-41D4-AEF0-1D4E24F0E5B5}" dt="2022-05-13T13:53:46.793" v="669" actId="27636"/>
          <ac:spMkLst>
            <pc:docMk/>
            <pc:sldMk cId="2434168971" sldId="271"/>
            <ac:spMk id="3" creationId="{00000000-0000-0000-0000-000000000000}"/>
          </ac:spMkLst>
        </pc:spChg>
      </pc:sldChg>
    </pc:docChg>
  </pc:docChgLst>
  <pc:docChgLst>
    <pc:chgData name="Min-gyu Han" userId="2609d183-e7ac-4bd8-a95d-df0f24b577af" providerId="ADAL" clId="{15785133-A3ED-4E88-9101-512E723A9BC0}"/>
    <pc:docChg chg="undo modSld">
      <pc:chgData name="Min-gyu Han" userId="2609d183-e7ac-4bd8-a95d-df0f24b577af" providerId="ADAL" clId="{15785133-A3ED-4E88-9101-512E723A9BC0}" dt="2022-02-18T09:59:41.383" v="607" actId="20577"/>
      <pc:docMkLst>
        <pc:docMk/>
      </pc:docMkLst>
      <pc:sldChg chg="modSp">
        <pc:chgData name="Min-gyu Han" userId="2609d183-e7ac-4bd8-a95d-df0f24b577af" providerId="ADAL" clId="{15785133-A3ED-4E88-9101-512E723A9BC0}" dt="2022-02-18T09:59:41.383" v="607" actId="20577"/>
        <pc:sldMkLst>
          <pc:docMk/>
          <pc:sldMk cId="2278966715" sldId="262"/>
        </pc:sldMkLst>
        <pc:graphicFrameChg chg="mod modGraphic">
          <ac:chgData name="Min-gyu Han" userId="2609d183-e7ac-4bd8-a95d-df0f24b577af" providerId="ADAL" clId="{15785133-A3ED-4E88-9101-512E723A9BC0}" dt="2022-02-18T09:59:41.383" v="607" actId="20577"/>
          <ac:graphicFrameMkLst>
            <pc:docMk/>
            <pc:sldMk cId="2278966715" sldId="262"/>
            <ac:graphicFrameMk id="4" creationId="{00000000-0000-0000-0000-000000000000}"/>
          </ac:graphicFrameMkLst>
        </pc:graphicFrameChg>
      </pc:sldChg>
      <pc:sldChg chg="modSp">
        <pc:chgData name="Min-gyu Han" userId="2609d183-e7ac-4bd8-a95d-df0f24b577af" providerId="ADAL" clId="{15785133-A3ED-4E88-9101-512E723A9BC0}" dt="2022-02-17T13:37:56.330" v="569" actId="20577"/>
        <pc:sldMkLst>
          <pc:docMk/>
          <pc:sldMk cId="44548526" sldId="264"/>
        </pc:sldMkLst>
        <pc:spChg chg="mod">
          <ac:chgData name="Min-gyu Han" userId="2609d183-e7ac-4bd8-a95d-df0f24b577af" providerId="ADAL" clId="{15785133-A3ED-4E88-9101-512E723A9BC0}" dt="2022-02-17T13:37:56.330" v="569" actId="20577"/>
          <ac:spMkLst>
            <pc:docMk/>
            <pc:sldMk cId="44548526" sldId="264"/>
            <ac:spMk id="3" creationId="{00000000-0000-0000-0000-000000000000}"/>
          </ac:spMkLst>
        </pc:spChg>
      </pc:sldChg>
      <pc:sldChg chg="modSp">
        <pc:chgData name="Min-gyu Han" userId="2609d183-e7ac-4bd8-a95d-df0f24b577af" providerId="ADAL" clId="{15785133-A3ED-4E88-9101-512E723A9BC0}" dt="2022-02-17T12:04:51.508" v="25" actId="20577"/>
        <pc:sldMkLst>
          <pc:docMk/>
          <pc:sldMk cId="642484664" sldId="266"/>
        </pc:sldMkLst>
        <pc:spChg chg="mod">
          <ac:chgData name="Min-gyu Han" userId="2609d183-e7ac-4bd8-a95d-df0f24b577af" providerId="ADAL" clId="{15785133-A3ED-4E88-9101-512E723A9BC0}" dt="2022-02-17T12:04:51.508" v="25" actId="20577"/>
          <ac:spMkLst>
            <pc:docMk/>
            <pc:sldMk cId="642484664" sldId="266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535601"/>
            <a:ext cx="11296184" cy="2387600"/>
          </a:xfrm>
        </p:spPr>
        <p:txBody>
          <a:bodyPr>
            <a:normAutofit/>
          </a:bodyPr>
          <a:lstStyle/>
          <a:p>
            <a:r>
              <a:rPr lang="en-US" dirty="0"/>
              <a:t>WG3 TDE54</a:t>
            </a:r>
            <a:br>
              <a:rPr lang="en-US" dirty="0"/>
            </a:br>
            <a:r>
              <a:rPr lang="en-US" dirty="0"/>
              <a:t>Status Report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7937" y="4828299"/>
            <a:ext cx="10173628" cy="1655762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altLang="ko-KR" dirty="0"/>
              <a:t>Group: TDE</a:t>
            </a:r>
          </a:p>
          <a:p>
            <a:pPr algn="l"/>
            <a:r>
              <a:rPr lang="en-US" altLang="ko-KR" dirty="0"/>
              <a:t>Source: TDE WG Chair, Andrew Min-gyu Han, Hansung University</a:t>
            </a:r>
          </a:p>
          <a:p>
            <a:pPr algn="l"/>
            <a:r>
              <a:rPr lang="en-US" altLang="ko-KR" dirty="0"/>
              <a:t>	TDE WG Vice-chair, Bob Flynn, Exacta GSS</a:t>
            </a:r>
          </a:p>
          <a:p>
            <a:pPr algn="l"/>
            <a:r>
              <a:rPr lang="en-US" dirty="0"/>
              <a:t>Meeting Date: 2022-05-09 to 2022-05-13</a:t>
            </a:r>
          </a:p>
          <a:p>
            <a:pPr algn="l"/>
            <a:r>
              <a:rPr lang="en-US" dirty="0"/>
              <a:t>Doc#: TP-2022-0043-WG3_TDE_Report_to_TP54</a:t>
            </a:r>
          </a:p>
        </p:txBody>
      </p:sp>
    </p:spTree>
    <p:extLst>
      <p:ext uri="{BB962C8B-B14F-4D97-AF65-F5344CB8AC3E}">
        <p14:creationId xmlns:p14="http://schemas.microsoft.com/office/powerpoint/2010/main" val="1765449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WG3 Objectives for TDE54</a:t>
            </a:r>
          </a:p>
          <a:p>
            <a:pPr lvl="1"/>
            <a:r>
              <a:rPr lang="en-US" altLang="ko-KR" dirty="0"/>
              <a:t>Handling 2 baselines (TS-0019 Rel-3/4)</a:t>
            </a:r>
          </a:p>
          <a:p>
            <a:pPr lvl="1"/>
            <a:r>
              <a:rPr lang="en-US" altLang="ko-KR" dirty="0"/>
              <a:t>Handling 4 CR for drafting developers guide (including TR-0047)</a:t>
            </a:r>
          </a:p>
          <a:p>
            <a:pPr lvl="1"/>
            <a:r>
              <a:rPr lang="en-US" altLang="ko-KR" dirty="0"/>
              <a:t>Discussing on </a:t>
            </a:r>
            <a:r>
              <a:rPr lang="en-US" altLang="ko-KR" dirty="0" err="1"/>
              <a:t>InterOp</a:t>
            </a:r>
            <a:r>
              <a:rPr lang="en-US" altLang="ko-KR" dirty="0"/>
              <a:t> Event</a:t>
            </a:r>
          </a:p>
          <a:p>
            <a:pPr lvl="1"/>
            <a:r>
              <a:rPr lang="en-US" altLang="ko-KR" dirty="0"/>
              <a:t>Discussing on tools support for oneM2M </a:t>
            </a:r>
          </a:p>
          <a:p>
            <a:r>
              <a:rPr lang="en-US" altLang="ko-KR" dirty="0"/>
              <a:t>Status of WIs</a:t>
            </a:r>
          </a:p>
          <a:p>
            <a:endParaRPr lang="en-US" altLang="ko-KR" dirty="0"/>
          </a:p>
        </p:txBody>
      </p:sp>
      <p:graphicFrame>
        <p:nvGraphicFramePr>
          <p:cNvPr id="4" name="내용 개체 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8674506"/>
              </p:ext>
            </p:extLst>
          </p:nvPr>
        </p:nvGraphicFramePr>
        <p:xfrm>
          <a:off x="784653" y="4149331"/>
          <a:ext cx="10622694" cy="2194560"/>
        </p:xfrm>
        <a:graphic>
          <a:graphicData uri="http://schemas.openxmlformats.org/drawingml/2006/table">
            <a:tbl>
              <a:tblPr/>
              <a:tblGrid>
                <a:gridCol w="989742">
                  <a:extLst>
                    <a:ext uri="{9D8B030D-6E8A-4147-A177-3AD203B41FA5}">
                      <a16:colId xmlns:a16="http://schemas.microsoft.com/office/drawing/2014/main" val="2027710133"/>
                    </a:ext>
                  </a:extLst>
                </a:gridCol>
                <a:gridCol w="3911081">
                  <a:extLst>
                    <a:ext uri="{9D8B030D-6E8A-4147-A177-3AD203B41FA5}">
                      <a16:colId xmlns:a16="http://schemas.microsoft.com/office/drawing/2014/main" val="3456560478"/>
                    </a:ext>
                  </a:extLst>
                </a:gridCol>
                <a:gridCol w="1533270">
                  <a:extLst>
                    <a:ext uri="{9D8B030D-6E8A-4147-A177-3AD203B41FA5}">
                      <a16:colId xmlns:a16="http://schemas.microsoft.com/office/drawing/2014/main" val="1695849921"/>
                    </a:ext>
                  </a:extLst>
                </a:gridCol>
                <a:gridCol w="1603663">
                  <a:extLst>
                    <a:ext uri="{9D8B030D-6E8A-4147-A177-3AD203B41FA5}">
                      <a16:colId xmlns:a16="http://schemas.microsoft.com/office/drawing/2014/main" val="2731500776"/>
                    </a:ext>
                  </a:extLst>
                </a:gridCol>
                <a:gridCol w="1330569">
                  <a:extLst>
                    <a:ext uri="{9D8B030D-6E8A-4147-A177-3AD203B41FA5}">
                      <a16:colId xmlns:a16="http://schemas.microsoft.com/office/drawing/2014/main" val="174863130"/>
                    </a:ext>
                  </a:extLst>
                </a:gridCol>
                <a:gridCol w="1254369">
                  <a:extLst>
                    <a:ext uri="{9D8B030D-6E8A-4147-A177-3AD203B41FA5}">
                      <a16:colId xmlns:a16="http://schemas.microsoft.com/office/drawing/2014/main" val="3133111326"/>
                    </a:ext>
                  </a:extLst>
                </a:gridCol>
              </a:tblGrid>
              <a:tr h="3253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 number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Title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Status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Target Release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TP#53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TP#54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049646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WI-0097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Interoperability testing Release 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99%</a:t>
                      </a:r>
                      <a:endParaRPr lang="ko-KR" alt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100%</a:t>
                      </a:r>
                      <a:endParaRPr lang="ko-KR" alt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205144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WI-0085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Conformance Test Specifications Release 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R3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99%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100%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5211251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WI-0086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Conformance Test Specifications Release 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R4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95%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97%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295761"/>
                  </a:ext>
                </a:extLst>
              </a:tr>
              <a:tr h="24319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WI-0103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oneM2M API guide Release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3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R3</a:t>
                      </a:r>
                      <a:r>
                        <a:rPr lang="ko-KR" alt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　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10%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40%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29328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WI-0106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Interoperability testing Release 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R4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0%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0%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3112958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WI-0107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Developers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 guide series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0%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40%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215058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WI-0108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Conformance Test Maintenance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0%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0%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73476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8966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Item for Information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337187"/>
            <a:ext cx="11499164" cy="5083278"/>
          </a:xfrm>
        </p:spPr>
        <p:txBody>
          <a:bodyPr>
            <a:normAutofit/>
          </a:bodyPr>
          <a:lstStyle/>
          <a:p>
            <a:r>
              <a:rPr lang="en-US" altLang="ko-KR" dirty="0"/>
              <a:t>Reviews TS-0019 Rel-3/Rel-4 Baseline specs</a:t>
            </a:r>
          </a:p>
          <a:p>
            <a:r>
              <a:rPr lang="en-US" altLang="ko-KR" dirty="0"/>
              <a:t>Discussion on </a:t>
            </a:r>
            <a:r>
              <a:rPr lang="en-US" altLang="ko-KR" dirty="0" err="1"/>
              <a:t>InterOp</a:t>
            </a:r>
            <a:r>
              <a:rPr lang="en-US" altLang="ko-KR" dirty="0"/>
              <a:t> Event 2022</a:t>
            </a:r>
          </a:p>
          <a:p>
            <a:pPr lvl="1"/>
            <a:r>
              <a:rPr lang="en-US" altLang="ko-KR" dirty="0"/>
              <a:t>Simple</a:t>
            </a:r>
            <a:r>
              <a:rPr lang="ko-KR" altLang="en-US" dirty="0"/>
              <a:t> </a:t>
            </a:r>
            <a:r>
              <a:rPr lang="en-US" altLang="ko-KR" dirty="0"/>
              <a:t>check on </a:t>
            </a:r>
            <a:r>
              <a:rPr lang="en-US" altLang="ko-KR" dirty="0" err="1"/>
              <a:t>InterOp</a:t>
            </a:r>
            <a:r>
              <a:rPr lang="en-US" altLang="ko-KR" dirty="0"/>
              <a:t> Event 2022 (TTA hosts </a:t>
            </a:r>
            <a:r>
              <a:rPr lang="en-US" altLang="ko-KR" dirty="0" err="1"/>
              <a:t>InterOp</a:t>
            </a:r>
            <a:r>
              <a:rPr lang="en-US" altLang="ko-KR" dirty="0"/>
              <a:t>, tentative)</a:t>
            </a:r>
          </a:p>
          <a:p>
            <a:pPr lvl="1"/>
            <a:r>
              <a:rPr lang="en-US" altLang="ko-KR" dirty="0"/>
              <a:t>Investigate the candidate of participant of </a:t>
            </a:r>
            <a:r>
              <a:rPr lang="en-US" altLang="ko-KR" dirty="0" err="1"/>
              <a:t>InterOp</a:t>
            </a:r>
            <a:r>
              <a:rPr lang="en-US" altLang="ko-KR" dirty="0"/>
              <a:t> </a:t>
            </a:r>
          </a:p>
          <a:p>
            <a:r>
              <a:rPr lang="en-US" altLang="ko-KR" dirty="0"/>
              <a:t>Discussion on Tools support for oneM2M</a:t>
            </a:r>
          </a:p>
          <a:p>
            <a:pPr lvl="1"/>
            <a:r>
              <a:rPr lang="en-US" altLang="ko-KR" dirty="0"/>
              <a:t>Tools that are either help with the specification work or help developers.</a:t>
            </a:r>
          </a:p>
          <a:p>
            <a:pPr lvl="1"/>
            <a:r>
              <a:rPr lang="en-US" altLang="ko-KR" dirty="0" err="1"/>
              <a:t>SDTTool</a:t>
            </a:r>
            <a:r>
              <a:rPr lang="en-US" altLang="ko-KR" dirty="0"/>
              <a:t>, oneM2M Extract Attributes, oneM2M Attribute Finder, and so on.</a:t>
            </a:r>
          </a:p>
          <a:p>
            <a:pPr lvl="1"/>
            <a:r>
              <a:rPr lang="en-US" altLang="ko-KR" dirty="0" err="1"/>
              <a:t>Hansung</a:t>
            </a:r>
            <a:r>
              <a:rPr lang="en-US" altLang="ko-KR" dirty="0"/>
              <a:t> University volunteers maintaining oneM2M tools. </a:t>
            </a:r>
          </a:p>
          <a:p>
            <a:pPr lvl="1"/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4548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Item for DECISION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423686"/>
            <a:ext cx="10515600" cy="4815067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/>
              <a:t>CR packs for approval</a:t>
            </a:r>
          </a:p>
          <a:p>
            <a:pPr lvl="1"/>
            <a:r>
              <a:rPr lang="en-US" altLang="ko-KR" dirty="0"/>
              <a:t>TP-2022-0044-</a:t>
            </a:r>
            <a:r>
              <a:rPr lang="pt-BR" altLang="ko-KR" dirty="0"/>
              <a:t>TDE_TS-0019_R3_CR_Pack_for_TP54</a:t>
            </a:r>
          </a:p>
          <a:p>
            <a:pPr marL="0" indent="0">
              <a:buNone/>
            </a:pPr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r>
              <a:rPr lang="en-US" altLang="ko-KR" dirty="0"/>
              <a:t>See TDE-2022-0027R04-TDE54_Document_Allocation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34168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Next Meetings / Calls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Conference Calls</a:t>
            </a:r>
          </a:p>
          <a:p>
            <a:pPr lvl="1"/>
            <a:r>
              <a:rPr lang="en-GB" altLang="ko-KR" dirty="0"/>
              <a:t>TDE#54.1: </a:t>
            </a:r>
            <a:r>
              <a:rPr lang="pt-BR" altLang="ko-KR" dirty="0"/>
              <a:t>31 May 2022 12:00 – 13:30 UTC</a:t>
            </a:r>
          </a:p>
          <a:p>
            <a:pPr lvl="1"/>
            <a:r>
              <a:rPr lang="pt-BR" altLang="ko-KR" dirty="0"/>
              <a:t>TDE#54.2: 28 Jun 2022 12:00 – 13:30 UTC</a:t>
            </a:r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r>
              <a:rPr lang="en-US" altLang="ko-KR" dirty="0"/>
              <a:t>TP</a:t>
            </a:r>
          </a:p>
          <a:p>
            <a:pPr lvl="1"/>
            <a:r>
              <a:rPr lang="en-US" altLang="ko-KR" dirty="0"/>
              <a:t>TDE#55: 11 Jul 2022 – 15 Jul 2022 (e-Meeting)</a:t>
            </a:r>
          </a:p>
          <a:p>
            <a:pPr marL="457200" lvl="1" indent="0">
              <a:buNone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42484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92084" y="3157537"/>
            <a:ext cx="7850299" cy="1173570"/>
          </a:xfrm>
        </p:spPr>
        <p:txBody>
          <a:bodyPr>
            <a:normAutofit/>
          </a:bodyPr>
          <a:lstStyle/>
          <a:p>
            <a:pPr algn="ctr"/>
            <a:r>
              <a:rPr lang="en-US" altLang="ko-KR" sz="6000" dirty="0"/>
              <a:t>Thank You!</a:t>
            </a:r>
            <a:endParaRPr lang="ko-KR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639046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320</Words>
  <Application>Microsoft Office PowerPoint</Application>
  <PresentationFormat>와이드스크린</PresentationFormat>
  <Paragraphs>91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3" baseType="lpstr">
      <vt:lpstr>宋体</vt:lpstr>
      <vt:lpstr>Arial</vt:lpstr>
      <vt:lpstr>Calibri</vt:lpstr>
      <vt:lpstr>Myriad Pro</vt:lpstr>
      <vt:lpstr>Myriad Pro Light</vt:lpstr>
      <vt:lpstr>맑은 고딕</vt:lpstr>
      <vt:lpstr>Office Theme</vt:lpstr>
      <vt:lpstr>WG3 TDE54 Status Report</vt:lpstr>
      <vt:lpstr>Summary</vt:lpstr>
      <vt:lpstr>Item for Information</vt:lpstr>
      <vt:lpstr>Item for DECISION</vt:lpstr>
      <vt:lpstr>Next Meetings / Calls</vt:lpstr>
      <vt:lpstr>Thank You!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Han Andrew Min-gyu</cp:lastModifiedBy>
  <cp:revision>203</cp:revision>
  <dcterms:created xsi:type="dcterms:W3CDTF">2017-09-21T15:46:31Z</dcterms:created>
  <dcterms:modified xsi:type="dcterms:W3CDTF">2022-05-13T13:53:55Z</dcterms:modified>
</cp:coreProperties>
</file>