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TDE54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2022-05-09 to 2022-05-13</a:t>
            </a:r>
          </a:p>
          <a:p>
            <a:pPr algn="l"/>
            <a:r>
              <a:rPr lang="en-US" dirty="0"/>
              <a:t>Doc#: TP-2022-0043R01-WG3_TDE_Report_to_TP54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TDE54</a:t>
            </a:r>
          </a:p>
          <a:p>
            <a:pPr lvl="1"/>
            <a:r>
              <a:rPr lang="en-US" altLang="ko-KR" dirty="0"/>
              <a:t>Handling 2 baselines (TS-0019 Rel-3/4)</a:t>
            </a:r>
          </a:p>
          <a:p>
            <a:pPr lvl="1"/>
            <a:r>
              <a:rPr lang="en-US" altLang="ko-KR" dirty="0"/>
              <a:t>Handling 4 CR for drafting developers guide (including TR-0047)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</a:t>
            </a:r>
          </a:p>
          <a:p>
            <a:pPr lvl="1"/>
            <a:r>
              <a:rPr lang="en-US" altLang="ko-KR" dirty="0"/>
              <a:t>Discussing on tools support for oneM2M 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674506"/>
              </p:ext>
            </p:extLst>
          </p:nvPr>
        </p:nvGraphicFramePr>
        <p:xfrm>
          <a:off x="784653" y="4149331"/>
          <a:ext cx="10622694" cy="219456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Reviews TS-0019 Rel-3/Rel-4 Baseline specs</a:t>
            </a:r>
          </a:p>
          <a:p>
            <a:r>
              <a:rPr lang="en-US" altLang="ko-KR" dirty="0"/>
              <a:t>Made a big progress on developer guide. </a:t>
            </a:r>
            <a:r>
              <a:rPr lang="en-US" altLang="ko-KR"/>
              <a:t>Thanks Bob!</a:t>
            </a:r>
          </a:p>
          <a:p>
            <a:r>
              <a:rPr lang="en-US" altLang="ko-KR" dirty="0"/>
              <a:t>Discussion 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/>
              <a:t>Simple</a:t>
            </a:r>
            <a:r>
              <a:rPr lang="ko-KR" altLang="en-US" dirty="0"/>
              <a:t> </a:t>
            </a:r>
            <a:r>
              <a:rPr lang="en-US" altLang="ko-KR" dirty="0"/>
              <a:t>check on </a:t>
            </a:r>
            <a:r>
              <a:rPr lang="en-US" altLang="ko-KR" dirty="0" err="1"/>
              <a:t>InterOp</a:t>
            </a:r>
            <a:r>
              <a:rPr lang="en-US" altLang="ko-KR" dirty="0"/>
              <a:t> Event 2022 (TTA hosts </a:t>
            </a:r>
            <a:r>
              <a:rPr lang="en-US" altLang="ko-KR" dirty="0" err="1"/>
              <a:t>InterOp</a:t>
            </a:r>
            <a:r>
              <a:rPr lang="en-US" altLang="ko-KR" dirty="0"/>
              <a:t>, tentative)</a:t>
            </a:r>
          </a:p>
          <a:p>
            <a:pPr lvl="1"/>
            <a:r>
              <a:rPr lang="en-US" altLang="ko-KR" dirty="0"/>
              <a:t>Investigate the candidate of participant of </a:t>
            </a:r>
            <a:r>
              <a:rPr lang="en-US" altLang="ko-KR" dirty="0" err="1"/>
              <a:t>InterOp</a:t>
            </a:r>
            <a:r>
              <a:rPr lang="en-US" altLang="ko-KR" dirty="0"/>
              <a:t> </a:t>
            </a:r>
          </a:p>
          <a:p>
            <a:r>
              <a:rPr lang="en-US" altLang="ko-KR" dirty="0"/>
              <a:t>Discussion on Tools support for oneM2M</a:t>
            </a:r>
          </a:p>
          <a:p>
            <a:pPr lvl="1"/>
            <a:r>
              <a:rPr lang="en-US" altLang="ko-KR" dirty="0"/>
              <a:t>Tools that are either help with the specification work or help developers.</a:t>
            </a:r>
          </a:p>
          <a:p>
            <a:pPr lvl="1"/>
            <a:r>
              <a:rPr lang="en-US" altLang="ko-KR" dirty="0" err="1"/>
              <a:t>SDTTool</a:t>
            </a:r>
            <a:r>
              <a:rPr lang="en-US" altLang="ko-KR" dirty="0"/>
              <a:t>, oneM2M Extract Attributes, oneM2M Attribute Finder, and so on.</a:t>
            </a:r>
          </a:p>
          <a:p>
            <a:pPr lvl="1"/>
            <a:r>
              <a:rPr lang="en-US" altLang="ko-KR" dirty="0" err="1"/>
              <a:t>Hansung</a:t>
            </a:r>
            <a:r>
              <a:rPr lang="en-US" altLang="ko-KR" dirty="0"/>
              <a:t> University volunteers maintaining oneM2M tools. 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TP-2022-0044-</a:t>
            </a:r>
            <a:r>
              <a:rPr lang="pt-BR" altLang="ko-KR" dirty="0"/>
              <a:t>TDE_TS-0019_R3_CR_Pack_for_TP54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TDE-2022-0027R04-TDE54_Document_Allocation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TDE#54.1: </a:t>
            </a:r>
            <a:r>
              <a:rPr lang="pt-BR" altLang="ko-KR" dirty="0"/>
              <a:t>31 May 2022 12:00 – 13:30 UTC</a:t>
            </a:r>
          </a:p>
          <a:p>
            <a:pPr lvl="1"/>
            <a:r>
              <a:rPr lang="pt-BR" altLang="ko-KR" dirty="0"/>
              <a:t>TDE#54.2: 28 Jun 2022 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/>
              <a:t>TDE#55: 11 Jul 2022 – 15 Jul 2022 (e-Meeting)</a:t>
            </a:r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331</Words>
  <Application>Microsoft Office PowerPoint</Application>
  <PresentationFormat>와이드스크린</PresentationFormat>
  <Paragraphs>91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TDE54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203</cp:revision>
  <dcterms:created xsi:type="dcterms:W3CDTF">2017-09-21T15:46:31Z</dcterms:created>
  <dcterms:modified xsi:type="dcterms:W3CDTF">2022-05-13T14:13:13Z</dcterms:modified>
</cp:coreProperties>
</file>