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83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7/15/2022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7/15/2022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TP#55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2022-07-11 to 2022-07-15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TP#55 -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CRs, </a:t>
            </a:r>
            <a:r>
              <a:rPr lang="en-US" altLang="de-DE" dirty="0">
                <a:solidFill>
                  <a:schemeClr val="tx1"/>
                </a:solidFill>
              </a:rPr>
              <a:t>resolutions and </a:t>
            </a:r>
            <a:r>
              <a:rPr lang="en-US" altLang="de-DE" sz="2800" dirty="0">
                <a:solidFill>
                  <a:schemeClr val="tx1"/>
                </a:solidFill>
              </a:rPr>
              <a:t>new/correct baseline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WI-0109 joint </a:t>
            </a:r>
            <a:r>
              <a:rPr lang="en-US" altLang="de-DE" dirty="0">
                <a:solidFill>
                  <a:schemeClr val="tx1"/>
                </a:solidFill>
              </a:rPr>
              <a:t>progress</a:t>
            </a:r>
            <a:r>
              <a:rPr lang="en-US" altLang="de-DE" sz="2800" dirty="0">
                <a:solidFill>
                  <a:schemeClr val="tx1"/>
                </a:solidFill>
              </a:rPr>
              <a:t> with SDS/TDE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TS-0023 : </a:t>
            </a:r>
            <a:r>
              <a:rPr lang="pt-BR" altLang="en-US" sz="1600" dirty="0"/>
              <a:t>TP-2022-0064-TP55_TS_0023_CR_Pack_R5</a:t>
            </a:r>
          </a:p>
          <a:p>
            <a:pPr lvl="1">
              <a:defRPr/>
            </a:pPr>
            <a:r>
              <a:rPr lang="en-US" altLang="en-US" sz="1600" dirty="0"/>
              <a:t>TS-0037 : </a:t>
            </a:r>
            <a:r>
              <a:rPr lang="pt-BR" altLang="en-US" sz="1600" dirty="0"/>
              <a:t>TP-2022-0066-TP55_TS-0037_CR_PACK_R4 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altLang="en-US" sz="1600" dirty="0"/>
              <a:t>NONE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(continue, new use cases)</a:t>
            </a: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70%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60%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25%  40%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70% 75%</a:t>
            </a:r>
          </a:p>
          <a:p>
            <a:pPr lvl="1">
              <a:defRPr/>
            </a:pPr>
            <a:r>
              <a:rPr lang="en-US" sz="1900" dirty="0"/>
              <a:t>WI-0109 - IPE-</a:t>
            </a:r>
            <a:r>
              <a:rPr lang="en-US" sz="1900" dirty="0" err="1"/>
              <a:t>based_Device_Management_with_FlexContainers</a:t>
            </a:r>
            <a:r>
              <a:rPr lang="en-US" sz="1900" dirty="0"/>
              <a:t> </a:t>
            </a:r>
            <a:r>
              <a:rPr lang="en-US" sz="1900" dirty="0">
                <a:sym typeface="Wingdings" panose="05000000000000000000" pitchFamily="2" charset="2"/>
              </a:rPr>
              <a:t>30% </a:t>
            </a:r>
            <a:r>
              <a:rPr lang="en-US" sz="1900">
                <a:sym typeface="Wingdings" panose="05000000000000000000" pitchFamily="2" charset="2"/>
              </a:rPr>
              <a:t> 80</a:t>
            </a:r>
            <a:r>
              <a:rPr lang="en-US" sz="1900" dirty="0">
                <a:sym typeface="Wingdings" panose="05000000000000000000" pitchFamily="2" charset="2"/>
              </a:rPr>
              <a:t>%</a:t>
            </a: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300" dirty="0"/>
              <a:t>Continue to advance WI-0109: IPE-based Device Management with </a:t>
            </a:r>
            <a:r>
              <a:rPr lang="en-US" altLang="de-DE" sz="2300" dirty="0" err="1"/>
              <a:t>FlexContainers</a:t>
            </a:r>
            <a:r>
              <a:rPr lang="en-US" altLang="de-DE" sz="2300" dirty="0"/>
              <a:t>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 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RDM-2022-</a:t>
            </a:r>
            <a:r>
              <a:rPr lang="de-DE" altLang="de-DE" sz="2300" dirty="0">
                <a:highlight>
                  <a:srgbClr val="FFFF00"/>
                </a:highlight>
              </a:rPr>
              <a:t>0063</a:t>
            </a:r>
            <a:r>
              <a:rPr lang="de-DE" altLang="de-DE" sz="2300" dirty="0"/>
              <a:t> (THANKS Akash!)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55.1 (13 September 2022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TP#56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TP#56 </a:t>
            </a:r>
            <a:r>
              <a:rPr lang="en-US" altLang="de-DE" sz="2000" dirty="0">
                <a:solidFill>
                  <a:srgbClr val="FF0000"/>
                </a:solidFill>
              </a:rPr>
              <a:t>(details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397</Words>
  <Application>Microsoft Office PowerPoint</Application>
  <PresentationFormat>Bildschirmpräsentation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RDM status report to TP#55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Hechwartner, Roland</cp:lastModifiedBy>
  <cp:revision>299</cp:revision>
  <dcterms:created xsi:type="dcterms:W3CDTF">2012-09-11T22:52:11Z</dcterms:created>
  <dcterms:modified xsi:type="dcterms:W3CDTF">2022-07-15T14:42:18Z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339bf0-f345-473a-9ec8-6ca7c8197055_Enabled">
    <vt:lpwstr>true</vt:lpwstr>
  </property>
  <property fmtid="{D5CDD505-2E9C-101B-9397-08002B2CF9AE}" pid="3" name="MSIP_Label_55339bf0-f345-473a-9ec8-6ca7c8197055_SetDate">
    <vt:lpwstr>2022-07-15T14:26:08Z</vt:lpwstr>
  </property>
  <property fmtid="{D5CDD505-2E9C-101B-9397-08002B2CF9AE}" pid="4" name="MSIP_Label_55339bf0-f345-473a-9ec8-6ca7c8197055_Method">
    <vt:lpwstr>Privileged</vt:lpwstr>
  </property>
  <property fmtid="{D5CDD505-2E9C-101B-9397-08002B2CF9AE}" pid="5" name="MSIP_Label_55339bf0-f345-473a-9ec8-6ca7c8197055_Name">
    <vt:lpwstr>OFFEN</vt:lpwstr>
  </property>
  <property fmtid="{D5CDD505-2E9C-101B-9397-08002B2CF9AE}" pid="6" name="MSIP_Label_55339bf0-f345-473a-9ec8-6ca7c8197055_SiteId">
    <vt:lpwstr>d313b56f-f400-44d3-8403-4b468b3d8ded</vt:lpwstr>
  </property>
  <property fmtid="{D5CDD505-2E9C-101B-9397-08002B2CF9AE}" pid="7" name="MSIP_Label_55339bf0-f345-473a-9ec8-6ca7c8197055_ActionId">
    <vt:lpwstr>c5eb1cab-71b7-46d9-978f-a7cf1f6451da</vt:lpwstr>
  </property>
  <property fmtid="{D5CDD505-2E9C-101B-9397-08002B2CF9AE}" pid="8" name="MSIP_Label_55339bf0-f345-473a-9ec8-6ca7c8197055_ContentBits">
    <vt:lpwstr>0</vt:lpwstr>
  </property>
</Properties>
</file>