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78" r:id="rId2"/>
    <p:sldId id="279" r:id="rId3"/>
    <p:sldId id="280" r:id="rId4"/>
    <p:sldId id="281" r:id="rId5"/>
    <p:sldId id="282" r:id="rId6"/>
    <p:sldId id="265" r:id="rId7"/>
    <p:sldId id="284" r:id="rId8"/>
    <p:sldId id="286" r:id="rId9"/>
    <p:sldId id="287" r:id="rId10"/>
    <p:sldId id="288" r:id="rId11"/>
    <p:sldId id="289" r:id="rId12"/>
    <p:sldId id="295" r:id="rId13"/>
    <p:sldId id="296" r:id="rId14"/>
    <p:sldId id="294" r:id="rId15"/>
    <p:sldId id="27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yriad Pro" panose="020B0503030403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7607" autoAdjust="0"/>
  </p:normalViewPr>
  <p:slideViewPr>
    <p:cSldViewPr snapToGrid="0">
      <p:cViewPr varScale="1">
        <p:scale>
          <a:sx n="55" d="100"/>
          <a:sy n="55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70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972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136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13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401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73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9/23/2022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9/23/2022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9/23/2022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9/23/2022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9/23/2022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7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9" y="6492879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3" y="105849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47.svg"/><Relationship Id="rId1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48.png"/><Relationship Id="rId10" Type="http://schemas.openxmlformats.org/officeDocument/2006/relationships/image" Target="../media/image45.svg"/><Relationship Id="rId19" Type="http://schemas.openxmlformats.org/officeDocument/2006/relationships/image" Target="../media/image51.svg"/><Relationship Id="rId4" Type="http://schemas.openxmlformats.org/officeDocument/2006/relationships/image" Target="../media/image41.svg"/><Relationship Id="rId9" Type="http://schemas.openxmlformats.org/officeDocument/2006/relationships/image" Target="../media/image44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neM2M@1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oneM2M@1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nem2m.org/harmonization-m2m/onem2m-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microsoft.com/office/2007/relationships/hdphoto" Target="../media/hdphoto1.wdp"/><Relationship Id="rId10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2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39964-607C-9889-D60F-E1456330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37" y="1122363"/>
            <a:ext cx="11296651" cy="2387600"/>
          </a:xfrm>
        </p:spPr>
        <p:txBody>
          <a:bodyPr/>
          <a:lstStyle/>
          <a:p>
            <a:r>
              <a:rPr lang="en-US" dirty="0"/>
              <a:t>oneM2M Turns 10!!!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A470DC-4500-4506-6935-07560C1D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676"/>
            <a:ext cx="9144000" cy="1655763"/>
          </a:xfrm>
        </p:spPr>
        <p:txBody>
          <a:bodyPr/>
          <a:lstStyle/>
          <a:p>
            <a:r>
              <a:rPr lang="en-US"/>
              <a:t>MARCOM </a:t>
            </a:r>
            <a:r>
              <a:rPr lang="en-US" dirty="0"/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390628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1"/>
            <a:ext cx="7850299" cy="1173571"/>
          </a:xfrm>
        </p:spPr>
        <p:txBody>
          <a:bodyPr/>
          <a:lstStyle/>
          <a:p>
            <a:r>
              <a:rPr lang="fr-FR" dirty="0"/>
              <a:t>TP Vice Chairs</a:t>
            </a: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/>
          </a:p>
          <a:p>
            <a:pPr algn="ctr"/>
            <a:r>
              <a:rPr lang="en-US"/>
              <a:t>© 2022 oneM2M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A6962-97E2-2FEA-D376-DA0B699D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5" y="1369991"/>
            <a:ext cx="2076875" cy="265310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6E41C-AD5D-5157-D191-299F18FDC20E}"/>
              </a:ext>
            </a:extLst>
          </p:cNvPr>
          <p:cNvSpPr txBox="1"/>
          <p:nvPr/>
        </p:nvSpPr>
        <p:spPr>
          <a:xfrm>
            <a:off x="873537" y="4045010"/>
            <a:ext cx="160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Dale Seed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34B3B-D9CB-EA2E-AAF2-6B9C49D3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43" y="1369990"/>
            <a:ext cx="2219498" cy="270916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19EF5-C20A-AF86-E3EF-0AD3959816CF}"/>
              </a:ext>
            </a:extLst>
          </p:cNvPr>
          <p:cNvSpPr txBox="1"/>
          <p:nvPr/>
        </p:nvSpPr>
        <p:spPr>
          <a:xfrm>
            <a:off x="4840443" y="4045010"/>
            <a:ext cx="250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JaeSeung Song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00A27-ADC3-07C8-E5B9-18F6683F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7" y="3372734"/>
            <a:ext cx="2244115" cy="265310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54EFD9-8929-8E12-3519-0DC298C02A73}"/>
              </a:ext>
            </a:extLst>
          </p:cNvPr>
          <p:cNvSpPr txBox="1"/>
          <p:nvPr/>
        </p:nvSpPr>
        <p:spPr>
          <a:xfrm>
            <a:off x="7449294" y="6008471"/>
            <a:ext cx="193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Josef Blanz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849F3-4715-8DFC-DB07-BA711E91E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41" y="3309437"/>
            <a:ext cx="2244115" cy="270916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C0FD3D-49EF-8137-2CCF-C20FF303735B}"/>
              </a:ext>
            </a:extLst>
          </p:cNvPr>
          <p:cNvSpPr txBox="1"/>
          <p:nvPr/>
        </p:nvSpPr>
        <p:spPr>
          <a:xfrm>
            <a:off x="2586846" y="6018602"/>
            <a:ext cx="257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Nick Yamasaki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E5F33-3235-B263-4728-322B46C81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40" y="1369993"/>
            <a:ext cx="2145384" cy="265310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2F0C6-A5F0-2B51-B7F2-0B7B885E9112}"/>
              </a:ext>
            </a:extLst>
          </p:cNvPr>
          <p:cNvSpPr txBox="1"/>
          <p:nvPr/>
        </p:nvSpPr>
        <p:spPr>
          <a:xfrm>
            <a:off x="9431544" y="4014413"/>
            <a:ext cx="224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Ki Young Kim</a:t>
            </a:r>
          </a:p>
        </p:txBody>
      </p:sp>
    </p:spTree>
    <p:extLst>
      <p:ext uri="{BB962C8B-B14F-4D97-AF65-F5344CB8AC3E}">
        <p14:creationId xmlns:p14="http://schemas.microsoft.com/office/powerpoint/2010/main" val="397017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 dirty="0"/>
          </a:p>
          <a:p>
            <a:pPr algn="ctr"/>
            <a:r>
              <a:rPr lang="en-US" dirty="0"/>
              <a:t>© 2022 oneM2M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6D16DC-A34E-EED2-E518-FB52BDC8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8" y="1"/>
            <a:ext cx="8708571" cy="11735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Supporting TP over the years</a:t>
            </a:r>
            <a:endParaRPr lang="en-IN" sz="3600" dirty="0">
              <a:solidFill>
                <a:schemeClr val="accent1"/>
              </a:solidFill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8278D1F-7477-F914-0591-E38A94FDB9E1}"/>
              </a:ext>
            </a:extLst>
          </p:cNvPr>
          <p:cNvSpPr txBox="1">
            <a:spLocks/>
          </p:cNvSpPr>
          <p:nvPr/>
        </p:nvSpPr>
        <p:spPr>
          <a:xfrm>
            <a:off x="765544" y="4763397"/>
            <a:ext cx="2226253" cy="55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79F6E-FC81-696E-E849-CD5CE9D19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4" y="1577437"/>
            <a:ext cx="2732377" cy="2732377"/>
          </a:xfrm>
          <a:prstGeom prst="hexagon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4F26E-1213-F270-DFAF-1790C5C70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0254" y="2588439"/>
            <a:ext cx="4375052" cy="2376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5EDC2-18FE-6CAF-B602-B80FB5B1F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57" y="1577439"/>
            <a:ext cx="5833403" cy="4375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24A656-4AE0-1D59-39F1-ACF57C15B642}"/>
              </a:ext>
            </a:extLst>
          </p:cNvPr>
          <p:cNvSpPr txBox="1"/>
          <p:nvPr/>
        </p:nvSpPr>
        <p:spPr>
          <a:xfrm>
            <a:off x="636933" y="4482843"/>
            <a:ext cx="210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Karen Hughes</a:t>
            </a:r>
          </a:p>
        </p:txBody>
      </p:sp>
    </p:spTree>
    <p:extLst>
      <p:ext uri="{BB962C8B-B14F-4D97-AF65-F5344CB8AC3E}">
        <p14:creationId xmlns:p14="http://schemas.microsoft.com/office/powerpoint/2010/main" val="241898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 dirty="0"/>
          </a:p>
          <a:p>
            <a:pPr algn="ctr"/>
            <a:r>
              <a:rPr lang="en-US" dirty="0"/>
              <a:t>© 2022 oneM2M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6D16DC-A34E-EED2-E518-FB52BDC8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8" y="1"/>
            <a:ext cx="8708571" cy="11735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TP </a:t>
            </a:r>
            <a:r>
              <a:rPr lang="en-US" sz="3600" dirty="0" err="1">
                <a:solidFill>
                  <a:schemeClr val="accent1"/>
                </a:solidFill>
              </a:rPr>
              <a:t>Sectt</a:t>
            </a:r>
            <a:r>
              <a:rPr lang="en-US" sz="3600" dirty="0">
                <a:solidFill>
                  <a:schemeClr val="accent1"/>
                </a:solidFill>
              </a:rPr>
              <a:t>. </a:t>
            </a:r>
            <a:endParaRPr lang="en-IN" sz="3600" dirty="0">
              <a:solidFill>
                <a:schemeClr val="accent1"/>
              </a:solidFill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8278D1F-7477-F914-0591-E38A94FDB9E1}"/>
              </a:ext>
            </a:extLst>
          </p:cNvPr>
          <p:cNvSpPr txBox="1">
            <a:spLocks/>
          </p:cNvSpPr>
          <p:nvPr/>
        </p:nvSpPr>
        <p:spPr>
          <a:xfrm>
            <a:off x="765544" y="4763397"/>
            <a:ext cx="2226253" cy="55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0EF73-EE98-F914-3C5D-24C68A42D8DF}"/>
              </a:ext>
            </a:extLst>
          </p:cNvPr>
          <p:cNvSpPr txBox="1"/>
          <p:nvPr/>
        </p:nvSpPr>
        <p:spPr>
          <a:xfrm>
            <a:off x="765544" y="1341873"/>
            <a:ext cx="92636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ATIS: Steve Barclay (no longer working at ATIS), Nicole Butler, Katie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Bagwill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, Emily Hoefer (no longer working at ATIS)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ARIB: Kazuo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Makamura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(retired)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ETSI: Victoria Gray, Estelle Mancini, Gerry McAuley (no longer working for ETSI), Anna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Riondet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(no longer working for ETSI), Laurent Velez, Sabine Dahmen-Lhuissier, Gabriella Vincent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TIA: Jeff West (no longer working for TIA)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TTA: Peter Kim, Joey Lee,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Changho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Ryoo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TTC: Kazunori Matsuo (Retired), Masa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Sumita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(no longer working for TTC)</a:t>
            </a:r>
          </a:p>
          <a:p>
            <a:pPr algn="just"/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TSDSI: Akash Malik 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0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A2B811-B107-70AE-A163-D77244795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1" r="-2" b="-2"/>
          <a:stretch/>
        </p:blipFill>
        <p:spPr>
          <a:xfrm>
            <a:off x="3234301" y="1173570"/>
            <a:ext cx="5907297" cy="2906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CF753-A28B-B743-5705-91F16E4A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Memories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2BD9D-4849-51F0-8EDE-6CE6D07F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39CD9-9396-D822-7163-D228284E0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13836" r="-24884" b="17859"/>
          <a:stretch/>
        </p:blipFill>
        <p:spPr>
          <a:xfrm>
            <a:off x="10885" y="4072800"/>
            <a:ext cx="7522029" cy="2777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6D96A-48D7-D6BA-AE03-A1C432C820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4675" r="6878" b="-4674"/>
          <a:stretch/>
        </p:blipFill>
        <p:spPr>
          <a:xfrm>
            <a:off x="-1" y="1173570"/>
            <a:ext cx="3918857" cy="3685736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0430E-297E-F01F-F126-458244A6E7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1" b="5527"/>
          <a:stretch/>
        </p:blipFill>
        <p:spPr>
          <a:xfrm>
            <a:off x="5474825" y="2423186"/>
            <a:ext cx="6717175" cy="4427245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A6C0-1396-7F78-5587-6FF55BC09042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t="-2926" r="17337" b="42050"/>
          <a:stretch/>
        </p:blipFill>
        <p:spPr>
          <a:xfrm>
            <a:off x="4840581" y="2461170"/>
            <a:ext cx="3223260" cy="322326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A12F75-CD41-72FB-1318-BFDC41E7C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2538"/>
          <a:stretch/>
        </p:blipFill>
        <p:spPr>
          <a:xfrm>
            <a:off x="8719457" y="1163682"/>
            <a:ext cx="3472543" cy="2472185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597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1"/>
            <a:ext cx="7850299" cy="1173571"/>
          </a:xfrm>
        </p:spPr>
        <p:txBody>
          <a:bodyPr/>
          <a:lstStyle/>
          <a:p>
            <a:r>
              <a:rPr lang="fr-FR" dirty="0"/>
              <a:t>Souvenirs for oneM2M@10</a:t>
            </a: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7188" y="4353931"/>
            <a:ext cx="4114800" cy="365125"/>
          </a:xfrm>
        </p:spPr>
        <p:txBody>
          <a:bodyPr/>
          <a:lstStyle/>
          <a:p>
            <a:pPr algn="ctr"/>
            <a:endParaRPr lang="en-US" sz="1200"/>
          </a:p>
          <a:p>
            <a:pPr algn="ctr"/>
            <a:r>
              <a:rPr lang="en-US"/>
              <a:t>© 2022 oneM2M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D35D1-735A-6E47-A2E5-AC13BDB9F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7" b="16718"/>
          <a:stretch/>
        </p:blipFill>
        <p:spPr>
          <a:xfrm>
            <a:off x="529890" y="2008560"/>
            <a:ext cx="5209735" cy="2822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1CA7B-CB21-9291-7FF2-987A44FBEF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7113" r="3128" b="18667"/>
          <a:stretch/>
        </p:blipFill>
        <p:spPr>
          <a:xfrm>
            <a:off x="6601860" y="2008560"/>
            <a:ext cx="5060256" cy="2822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765C1-D22E-C855-67F9-9298BB682535}"/>
              </a:ext>
            </a:extLst>
          </p:cNvPr>
          <p:cNvSpPr txBox="1"/>
          <p:nvPr/>
        </p:nvSpPr>
        <p:spPr>
          <a:xfrm>
            <a:off x="738228" y="5161423"/>
            <a:ext cx="1113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accent1"/>
                </a:solidFill>
                <a:latin typeface="Myriad Pro" panose="020B0503030403020204" charset="0"/>
              </a:rPr>
              <a:t>Thank you Sensorise for sponsoring the souvenirs!</a:t>
            </a: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B6663E55-B25C-76BB-FCA2-A265A3F057E5}"/>
              </a:ext>
            </a:extLst>
          </p:cNvPr>
          <p:cNvSpPr txBox="1">
            <a:spLocks/>
          </p:cNvSpPr>
          <p:nvPr/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>
                <a:solidFill>
                  <a:schemeClr val="bg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7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71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9" y="4121767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2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9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7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7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 dirty="0"/>
          </a:p>
          <a:p>
            <a:pPr algn="ctr"/>
            <a:r>
              <a:rPr lang="en-US" dirty="0"/>
              <a:t>© 2022 oneM2M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48BB5-88B6-D155-67E8-5AFFE7CE7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6" y="1485018"/>
            <a:ext cx="10773456" cy="50078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9BB1D9-5BE9-02B8-FDDF-D2A8A0D87EEE}"/>
              </a:ext>
            </a:extLst>
          </p:cNvPr>
          <p:cNvSpPr txBox="1">
            <a:spLocks/>
          </p:cNvSpPr>
          <p:nvPr/>
        </p:nvSpPr>
        <p:spPr>
          <a:xfrm>
            <a:off x="603212" y="1"/>
            <a:ext cx="7850299" cy="1173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IN" sz="4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oneM2M@10</a:t>
            </a:r>
            <a:endParaRPr lang="en-IN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3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 dirty="0"/>
          </a:p>
          <a:p>
            <a:pPr algn="ctr"/>
            <a:r>
              <a:rPr lang="en-US" dirty="0"/>
              <a:t>© 2022 oneM2M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9BB1D9-5BE9-02B8-FDDF-D2A8A0D87EEE}"/>
              </a:ext>
            </a:extLst>
          </p:cNvPr>
          <p:cNvSpPr txBox="1">
            <a:spLocks/>
          </p:cNvSpPr>
          <p:nvPr/>
        </p:nvSpPr>
        <p:spPr>
          <a:xfrm>
            <a:off x="603212" y="1"/>
            <a:ext cx="7850299" cy="1173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IN" sz="4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oneM2M@10</a:t>
            </a:r>
            <a:endParaRPr lang="en-IN" sz="4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9EB3A-3562-5DA2-7F8E-41CD2FD3D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9" t="26020" r="22864" b="5303"/>
          <a:stretch/>
        </p:blipFill>
        <p:spPr>
          <a:xfrm>
            <a:off x="576850" y="1668415"/>
            <a:ext cx="7024047" cy="4756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A6400-D646-EF74-F3F2-785341D3E66D}"/>
              </a:ext>
            </a:extLst>
          </p:cNvPr>
          <p:cNvSpPr txBox="1"/>
          <p:nvPr/>
        </p:nvSpPr>
        <p:spPr>
          <a:xfrm>
            <a:off x="565530" y="1251714"/>
            <a:ext cx="3523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Dedicated oneM2M@10 page</a:t>
            </a:r>
            <a:endParaRPr lang="en-IN" b="1" dirty="0">
              <a:solidFill>
                <a:schemeClr val="accent1"/>
              </a:solidFill>
              <a:latin typeface="Myriad Pro" panose="020B0503030403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B215B-8E2D-B96E-2AA6-100AB30D8D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3" t="7030" r="52290" b="64759"/>
          <a:stretch/>
        </p:blipFill>
        <p:spPr>
          <a:xfrm>
            <a:off x="8184999" y="1279254"/>
            <a:ext cx="2966599" cy="3132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98E58D-E88B-FA6B-B0BA-E0CC7AE68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97" t="5626" b="74745"/>
          <a:stretch/>
        </p:blipFill>
        <p:spPr>
          <a:xfrm>
            <a:off x="8184999" y="4513947"/>
            <a:ext cx="2966599" cy="19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 dirty="0"/>
          </a:p>
          <a:p>
            <a:pPr algn="ctr"/>
            <a:r>
              <a:rPr lang="en-US" dirty="0"/>
              <a:t>© 2022 oneM2M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B8827A-C4A1-B31D-EE37-BBE16088A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9" t="54394" r="49999" b="23267"/>
          <a:stretch/>
        </p:blipFill>
        <p:spPr>
          <a:xfrm>
            <a:off x="4519965" y="2641425"/>
            <a:ext cx="3954184" cy="18348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6D16DC-A34E-EED2-E518-FB52BDC8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8" y="1"/>
            <a:ext cx="8708571" cy="11735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Congratulatory Messages &amp; Memories </a:t>
            </a:r>
            <a:endParaRPr lang="en-IN" sz="36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271D3-1663-482C-C890-A72365C29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" y="1198152"/>
            <a:ext cx="4711943" cy="5131064"/>
          </a:xfrm>
          <a:prstGeom prst="rect">
            <a:avLst/>
          </a:prstGeom>
        </p:spPr>
      </p:pic>
      <p:pic>
        <p:nvPicPr>
          <p:cNvPr id="6" name="Picture 5" descr="A picture containing text, beverage&#10;&#10;Description automatically generated">
            <a:extLst>
              <a:ext uri="{FF2B5EF4-FFF2-40B4-BE49-F238E27FC236}">
                <a16:creationId xmlns:a16="http://schemas.microsoft.com/office/drawing/2014/main" id="{6BC97B98-4DB7-86C6-E054-F29C2DEBE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33" y="1173575"/>
            <a:ext cx="3575320" cy="52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F459FC5-38F3-7BBB-5222-F9389A27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688" y="3185196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SC Leaders</a:t>
            </a:r>
          </a:p>
        </p:txBody>
      </p:sp>
    </p:spTree>
    <p:extLst>
      <p:ext uri="{BB962C8B-B14F-4D97-AF65-F5344CB8AC3E}">
        <p14:creationId xmlns:p14="http://schemas.microsoft.com/office/powerpoint/2010/main" val="157996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1"/>
            <a:ext cx="7850299" cy="1173571"/>
          </a:xfrm>
        </p:spPr>
        <p:txBody>
          <a:bodyPr/>
          <a:lstStyle/>
          <a:p>
            <a:r>
              <a:rPr lang="fr-FR" dirty="0"/>
              <a:t>SC Chairs</a:t>
            </a: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/>
          </a:p>
          <a:p>
            <a:pPr algn="ctr"/>
            <a:r>
              <a:rPr lang="en-US"/>
              <a:t>© 2022 oneM2M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AB682E-BCEE-4024-5B6B-22A7EDDFC0CE}"/>
              </a:ext>
            </a:extLst>
          </p:cNvPr>
          <p:cNvSpPr/>
          <p:nvPr/>
        </p:nvSpPr>
        <p:spPr>
          <a:xfrm>
            <a:off x="581994" y="1355603"/>
            <a:ext cx="2116588" cy="273446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E75D07-BC94-B887-F843-270A1112431A}"/>
              </a:ext>
            </a:extLst>
          </p:cNvPr>
          <p:cNvSpPr/>
          <p:nvPr/>
        </p:nvSpPr>
        <p:spPr>
          <a:xfrm>
            <a:off x="5069241" y="1355603"/>
            <a:ext cx="2053529" cy="273446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67A574-539B-4C90-E29A-C89D727BDC72}"/>
              </a:ext>
            </a:extLst>
          </p:cNvPr>
          <p:cNvSpPr/>
          <p:nvPr/>
        </p:nvSpPr>
        <p:spPr>
          <a:xfrm>
            <a:off x="9551377" y="1424243"/>
            <a:ext cx="2053529" cy="266582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itle 4">
            <a:extLst>
              <a:ext uri="{FF2B5EF4-FFF2-40B4-BE49-F238E27FC236}">
                <a16:creationId xmlns:a16="http://schemas.microsoft.com/office/drawing/2014/main" id="{AD4B47A6-2F54-9F24-3749-3A17101A7637}"/>
              </a:ext>
            </a:extLst>
          </p:cNvPr>
          <p:cNvSpPr txBox="1">
            <a:spLocks/>
          </p:cNvSpPr>
          <p:nvPr/>
        </p:nvSpPr>
        <p:spPr>
          <a:xfrm>
            <a:off x="115843" y="4145354"/>
            <a:ext cx="2773207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</a:rPr>
              <a:t>Luis Jorge Romero</a:t>
            </a: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C578F22F-052D-AC6A-EA76-B6D81D955A16}"/>
              </a:ext>
            </a:extLst>
          </p:cNvPr>
          <p:cNvSpPr txBox="1">
            <a:spLocks/>
          </p:cNvSpPr>
          <p:nvPr/>
        </p:nvSpPr>
        <p:spPr>
          <a:xfrm>
            <a:off x="4709401" y="4147663"/>
            <a:ext cx="2773207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</a:rPr>
              <a:t>Fran O'Brien</a:t>
            </a:r>
          </a:p>
        </p:txBody>
      </p:sp>
      <p:sp>
        <p:nvSpPr>
          <p:cNvPr id="61" name="Title 4">
            <a:extLst>
              <a:ext uri="{FF2B5EF4-FFF2-40B4-BE49-F238E27FC236}">
                <a16:creationId xmlns:a16="http://schemas.microsoft.com/office/drawing/2014/main" id="{B484E14B-4682-33D5-A504-0077D546B859}"/>
              </a:ext>
            </a:extLst>
          </p:cNvPr>
          <p:cNvSpPr txBox="1">
            <a:spLocks/>
          </p:cNvSpPr>
          <p:nvPr/>
        </p:nvSpPr>
        <p:spPr>
          <a:xfrm>
            <a:off x="9226694" y="4145354"/>
            <a:ext cx="2773207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</a:rPr>
              <a:t>Enrico Scarrone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58BBADE-F091-A4D0-EDC0-8CB51181033F}"/>
              </a:ext>
            </a:extLst>
          </p:cNvPr>
          <p:cNvSpPr txBox="1">
            <a:spLocks/>
          </p:cNvSpPr>
          <p:nvPr/>
        </p:nvSpPr>
        <p:spPr>
          <a:xfrm>
            <a:off x="2435827" y="5893407"/>
            <a:ext cx="2773207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N" sz="2400" dirty="0">
                <a:solidFill>
                  <a:schemeClr val="accent1"/>
                </a:solidFill>
                <a:latin typeface="Myriad Pro" panose="020B0503030403020204" charset="0"/>
              </a:rPr>
              <a:t>Jonas Sundborg</a:t>
            </a:r>
            <a:endParaRPr lang="en-US" sz="2400" dirty="0">
              <a:solidFill>
                <a:schemeClr val="accent1"/>
              </a:solidFill>
              <a:latin typeface="Myriad Pro" panose="020B0503030403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B6F05-783D-8D6D-08FB-AD5A7F528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77" y="3247270"/>
            <a:ext cx="2201451" cy="2603612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A8012-450E-BE23-8988-B04A92E9A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41" y="3319293"/>
            <a:ext cx="2037317" cy="26028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A4705-27D7-AC0C-AF01-5245D1D14C51}"/>
              </a:ext>
            </a:extLst>
          </p:cNvPr>
          <p:cNvSpPr txBox="1"/>
          <p:nvPr/>
        </p:nvSpPr>
        <p:spPr>
          <a:xfrm>
            <a:off x="7410467" y="5893403"/>
            <a:ext cx="214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Yong Chang</a:t>
            </a:r>
          </a:p>
        </p:txBody>
      </p:sp>
    </p:spTree>
    <p:extLst>
      <p:ext uri="{BB962C8B-B14F-4D97-AF65-F5344CB8AC3E}">
        <p14:creationId xmlns:p14="http://schemas.microsoft.com/office/powerpoint/2010/main" val="231076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1"/>
            <a:ext cx="7850299" cy="1173571"/>
          </a:xfrm>
        </p:spPr>
        <p:txBody>
          <a:bodyPr/>
          <a:lstStyle/>
          <a:p>
            <a:r>
              <a:rPr lang="fr-FR" dirty="0"/>
              <a:t>SC Vice Chairs</a:t>
            </a: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/>
          </a:p>
          <a:p>
            <a:pPr algn="ctr"/>
            <a:r>
              <a:rPr lang="en-US"/>
              <a:t>© 2022 oneM2M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AB682E-BCEE-4024-5B6B-22A7EDDFC0CE}"/>
              </a:ext>
            </a:extLst>
          </p:cNvPr>
          <p:cNvSpPr/>
          <p:nvPr/>
        </p:nvSpPr>
        <p:spPr>
          <a:xfrm>
            <a:off x="6351490" y="3929397"/>
            <a:ext cx="1532567" cy="21608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4" name="Title 4">
            <a:extLst>
              <a:ext uri="{FF2B5EF4-FFF2-40B4-BE49-F238E27FC236}">
                <a16:creationId xmlns:a16="http://schemas.microsoft.com/office/drawing/2014/main" id="{AD4B47A6-2F54-9F24-3749-3A17101A7637}"/>
              </a:ext>
            </a:extLst>
          </p:cNvPr>
          <p:cNvSpPr txBox="1">
            <a:spLocks/>
          </p:cNvSpPr>
          <p:nvPr/>
        </p:nvSpPr>
        <p:spPr>
          <a:xfrm>
            <a:off x="-113274" y="3670156"/>
            <a:ext cx="2218357" cy="40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David Foote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5AFFB3-5ACD-692E-43C1-130F9FF151E7}"/>
              </a:ext>
            </a:extLst>
          </p:cNvPr>
          <p:cNvSpPr/>
          <p:nvPr/>
        </p:nvSpPr>
        <p:spPr>
          <a:xfrm>
            <a:off x="1344593" y="3812350"/>
            <a:ext cx="1658971" cy="22669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20C4DE3F-D4CF-9949-20C3-53149FA8E645}"/>
              </a:ext>
            </a:extLst>
          </p:cNvPr>
          <p:cNvSpPr txBox="1">
            <a:spLocks/>
          </p:cNvSpPr>
          <p:nvPr/>
        </p:nvSpPr>
        <p:spPr>
          <a:xfrm>
            <a:off x="1051839" y="6069176"/>
            <a:ext cx="2218357" cy="42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Thomas Li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6CCA9D-3365-C0AB-5BD1-0CE3275864E3}"/>
              </a:ext>
            </a:extLst>
          </p:cNvPr>
          <p:cNvSpPr/>
          <p:nvPr/>
        </p:nvSpPr>
        <p:spPr>
          <a:xfrm>
            <a:off x="125372" y="1264195"/>
            <a:ext cx="1769205" cy="2403484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797" t="1774" r="-3797" b="-177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C3227FEF-8759-759A-D386-0EE883E7BA74}"/>
              </a:ext>
            </a:extLst>
          </p:cNvPr>
          <p:cNvSpPr txBox="1">
            <a:spLocks/>
          </p:cNvSpPr>
          <p:nvPr/>
        </p:nvSpPr>
        <p:spPr>
          <a:xfrm>
            <a:off x="2482331" y="3715958"/>
            <a:ext cx="2218357" cy="3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Ed Tiedemann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0B55293-B9FC-85AD-8907-CA98DCEA6429}"/>
              </a:ext>
            </a:extLst>
          </p:cNvPr>
          <p:cNvSpPr/>
          <p:nvPr/>
        </p:nvSpPr>
        <p:spPr>
          <a:xfrm>
            <a:off x="5152289" y="1340651"/>
            <a:ext cx="1655925" cy="221985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id="{9859B2B0-90B8-F2E6-F614-BC735FC27077}"/>
              </a:ext>
            </a:extLst>
          </p:cNvPr>
          <p:cNvSpPr txBox="1">
            <a:spLocks/>
          </p:cNvSpPr>
          <p:nvPr/>
        </p:nvSpPr>
        <p:spPr>
          <a:xfrm>
            <a:off x="4926020" y="3689578"/>
            <a:ext cx="2218357" cy="3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Cheryl Blum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4ED400-3631-641A-8BD6-DF67A977B87E}"/>
              </a:ext>
            </a:extLst>
          </p:cNvPr>
          <p:cNvSpPr/>
          <p:nvPr/>
        </p:nvSpPr>
        <p:spPr>
          <a:xfrm>
            <a:off x="2700036" y="1307065"/>
            <a:ext cx="1769205" cy="234637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9CC6198F-0B86-BAE6-3DCE-E4D465FA7684}"/>
              </a:ext>
            </a:extLst>
          </p:cNvPr>
          <p:cNvSpPr txBox="1">
            <a:spLocks/>
          </p:cNvSpPr>
          <p:nvPr/>
        </p:nvSpPr>
        <p:spPr>
          <a:xfrm>
            <a:off x="6100602" y="6097857"/>
            <a:ext cx="2218357" cy="37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Puneet Jain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A04BC5-08B5-F272-7F2A-03430E4C9837}"/>
              </a:ext>
            </a:extLst>
          </p:cNvPr>
          <p:cNvSpPr/>
          <p:nvPr/>
        </p:nvSpPr>
        <p:spPr>
          <a:xfrm>
            <a:off x="7346755" y="1406081"/>
            <a:ext cx="1655925" cy="230117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D56075C4-CBBB-EA62-5D5F-E52AA2FF130B}"/>
              </a:ext>
            </a:extLst>
          </p:cNvPr>
          <p:cNvSpPr txBox="1">
            <a:spLocks/>
          </p:cNvSpPr>
          <p:nvPr/>
        </p:nvSpPr>
        <p:spPr>
          <a:xfrm>
            <a:off x="7138410" y="3707000"/>
            <a:ext cx="2218357" cy="39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Uday Desai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D6E49-F96F-F27D-BB9E-90B72721B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54" y="3893375"/>
            <a:ext cx="1766355" cy="225682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DDBF2-2940-F351-7540-F4061304C4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34" y="3939763"/>
            <a:ext cx="1650223" cy="212116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9F13C3-A498-7118-9B0B-3C79F266E07C}"/>
              </a:ext>
            </a:extLst>
          </p:cNvPr>
          <p:cNvSpPr txBox="1"/>
          <p:nvPr/>
        </p:nvSpPr>
        <p:spPr>
          <a:xfrm>
            <a:off x="3790297" y="6069180"/>
            <a:ext cx="2151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Myriad Pro" panose="020B0503030403020204" charset="0"/>
              </a:rPr>
              <a:t>Omar Elloumi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F238F-8145-0A92-AA55-25D35DF3AEDB}"/>
              </a:ext>
            </a:extLst>
          </p:cNvPr>
          <p:cNvSpPr txBox="1"/>
          <p:nvPr/>
        </p:nvSpPr>
        <p:spPr>
          <a:xfrm>
            <a:off x="8411701" y="6082032"/>
            <a:ext cx="2023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accent1"/>
                </a:solidFill>
                <a:latin typeface="Myriad Pro" panose="020B0503030403020204" charset="0"/>
              </a:rPr>
              <a:t>Nick Yamasaki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2CA807-21D7-D61D-DBFD-E8801D6A2F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7" y="1433586"/>
            <a:ext cx="1819256" cy="221985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827038-1180-D4E7-3DDC-9556156BDC7A}"/>
              </a:ext>
            </a:extLst>
          </p:cNvPr>
          <p:cNvSpPr txBox="1"/>
          <p:nvPr/>
        </p:nvSpPr>
        <p:spPr>
          <a:xfrm>
            <a:off x="9524475" y="3670160"/>
            <a:ext cx="2798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accent1"/>
                </a:solidFill>
                <a:latin typeface="Myriad Pro" panose="020B0503030403020204" charset="0"/>
              </a:rPr>
              <a:t>Rouzbeh Farhoumand</a:t>
            </a:r>
          </a:p>
        </p:txBody>
      </p:sp>
    </p:spTree>
    <p:extLst>
      <p:ext uri="{BB962C8B-B14F-4D97-AF65-F5344CB8AC3E}">
        <p14:creationId xmlns:p14="http://schemas.microsoft.com/office/powerpoint/2010/main" val="397508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F459FC5-38F3-7BBB-5222-F9389A27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688" y="3185196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TP Leaders</a:t>
            </a:r>
          </a:p>
        </p:txBody>
      </p:sp>
    </p:spTree>
    <p:extLst>
      <p:ext uri="{BB962C8B-B14F-4D97-AF65-F5344CB8AC3E}">
        <p14:creationId xmlns:p14="http://schemas.microsoft.com/office/powerpoint/2010/main" val="210335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1"/>
            <a:ext cx="7850299" cy="1173571"/>
          </a:xfrm>
        </p:spPr>
        <p:txBody>
          <a:bodyPr/>
          <a:lstStyle/>
          <a:p>
            <a:r>
              <a:rPr lang="fr-FR" dirty="0"/>
              <a:t>TP Chairs</a:t>
            </a: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algn="ctr"/>
            <a:endParaRPr lang="en-US" sz="1200"/>
          </a:p>
          <a:p>
            <a:pPr algn="ctr"/>
            <a:r>
              <a:rPr lang="en-US"/>
              <a:t>© 2022 oneM2M</a:t>
            </a:r>
            <a:endParaRPr lang="en-US" dirty="0"/>
          </a:p>
        </p:txBody>
      </p:sp>
      <p:sp>
        <p:nvSpPr>
          <p:cNvPr id="54" name="Title 4">
            <a:extLst>
              <a:ext uri="{FF2B5EF4-FFF2-40B4-BE49-F238E27FC236}">
                <a16:creationId xmlns:a16="http://schemas.microsoft.com/office/drawing/2014/main" id="{AD4B47A6-2F54-9F24-3749-3A17101A7637}"/>
              </a:ext>
            </a:extLst>
          </p:cNvPr>
          <p:cNvSpPr txBox="1">
            <a:spLocks/>
          </p:cNvSpPr>
          <p:nvPr/>
        </p:nvSpPr>
        <p:spPr>
          <a:xfrm>
            <a:off x="-58870" y="4146227"/>
            <a:ext cx="2685346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2400" dirty="0">
                <a:solidFill>
                  <a:schemeClr val="accent1"/>
                </a:solidFill>
                <a:latin typeface="Myriad Pro" panose="020B0503030403020204" charset="0"/>
              </a:rPr>
              <a:t>Roland Hechwartner</a:t>
            </a:r>
            <a:endParaRPr lang="en-US" sz="2400" dirty="0">
              <a:solidFill>
                <a:schemeClr val="accent1"/>
              </a:solidFill>
              <a:latin typeface="Myriad Pro" panose="020B0503030403020204" charset="0"/>
            </a:endParaRP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C578F22F-052D-AC6A-EA76-B6D81D955A16}"/>
              </a:ext>
            </a:extLst>
          </p:cNvPr>
          <p:cNvSpPr txBox="1">
            <a:spLocks/>
          </p:cNvSpPr>
          <p:nvPr/>
        </p:nvSpPr>
        <p:spPr>
          <a:xfrm>
            <a:off x="4621975" y="3901682"/>
            <a:ext cx="2773207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</a:rPr>
              <a:t>Omar Elloumi</a:t>
            </a:r>
          </a:p>
        </p:txBody>
      </p:sp>
      <p:sp>
        <p:nvSpPr>
          <p:cNvPr id="61" name="Title 4">
            <a:extLst>
              <a:ext uri="{FF2B5EF4-FFF2-40B4-BE49-F238E27FC236}">
                <a16:creationId xmlns:a16="http://schemas.microsoft.com/office/drawing/2014/main" id="{B484E14B-4682-33D5-A504-0077D546B859}"/>
              </a:ext>
            </a:extLst>
          </p:cNvPr>
          <p:cNvSpPr txBox="1">
            <a:spLocks/>
          </p:cNvSpPr>
          <p:nvPr/>
        </p:nvSpPr>
        <p:spPr>
          <a:xfrm>
            <a:off x="9107967" y="3843835"/>
            <a:ext cx="2773207" cy="4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N" sz="2400" dirty="0">
                <a:solidFill>
                  <a:schemeClr val="accent1"/>
                </a:solidFill>
                <a:latin typeface="Myriad Pro" panose="020B0503030403020204" charset="0"/>
              </a:rPr>
              <a:t>Jonas Sundborg</a:t>
            </a:r>
            <a:endParaRPr lang="en-US" sz="2400" dirty="0">
              <a:solidFill>
                <a:schemeClr val="accent1"/>
              </a:solidFill>
              <a:latin typeface="Myriad Pro" panose="020B0503030403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781F3-8609-94D3-ABFA-905D046A0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26" y="1306955"/>
            <a:ext cx="2249255" cy="2536877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A21C5-D2DA-736F-C949-DA4E45DC2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67" y="1306955"/>
            <a:ext cx="2308444" cy="2536877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D94D69-7A25-0E70-B96F-6964D9AD7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228" y="3429000"/>
            <a:ext cx="2115022" cy="2538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58195E-2EDA-48C3-A4F7-5A5F0EFD8758}"/>
              </a:ext>
            </a:extLst>
          </p:cNvPr>
          <p:cNvSpPr txBox="1"/>
          <p:nvPr/>
        </p:nvSpPr>
        <p:spPr>
          <a:xfrm>
            <a:off x="2707859" y="5952535"/>
            <a:ext cx="214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Peter W Nurse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AD76D5-DC52-8296-5B52-881381352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04" y="3366327"/>
            <a:ext cx="2153141" cy="2538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161321-CA20-F231-D5F7-E4E998E20EBA}"/>
              </a:ext>
            </a:extLst>
          </p:cNvPr>
          <p:cNvSpPr txBox="1"/>
          <p:nvPr/>
        </p:nvSpPr>
        <p:spPr>
          <a:xfrm>
            <a:off x="7442643" y="5894687"/>
            <a:ext cx="214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  <a:latin typeface="Myriad Pro" panose="020B0503030403020204" charset="0"/>
              </a:rPr>
              <a:t>Yong Chang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162F8-19D8-64F2-7788-577B107F7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1" y="1391362"/>
            <a:ext cx="1886351" cy="2538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630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260</Words>
  <Application>Microsoft Office PowerPoint</Application>
  <PresentationFormat>Widescreen</PresentationFormat>
  <Paragraphs>84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Myriad Pro</vt:lpstr>
      <vt:lpstr>Office Theme</vt:lpstr>
      <vt:lpstr>oneM2M Turns 10!!!</vt:lpstr>
      <vt:lpstr>PowerPoint Presentation</vt:lpstr>
      <vt:lpstr>PowerPoint Presentation</vt:lpstr>
      <vt:lpstr>Congratulatory Messages &amp; Memories </vt:lpstr>
      <vt:lpstr>SC Leaders</vt:lpstr>
      <vt:lpstr>SC Chairs</vt:lpstr>
      <vt:lpstr>SC Vice Chairs</vt:lpstr>
      <vt:lpstr>TP Leaders</vt:lpstr>
      <vt:lpstr>TP Chairs</vt:lpstr>
      <vt:lpstr>TP Vice Chairs</vt:lpstr>
      <vt:lpstr>Supporting TP over the years</vt:lpstr>
      <vt:lpstr>TP Sectt. </vt:lpstr>
      <vt:lpstr>Memories</vt:lpstr>
      <vt:lpstr>Souvenirs for oneM2M@10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Sonia Sachdeva Sharma</cp:lastModifiedBy>
  <cp:revision>52</cp:revision>
  <dcterms:created xsi:type="dcterms:W3CDTF">2017-09-21T15:46:31Z</dcterms:created>
  <dcterms:modified xsi:type="dcterms:W3CDTF">2022-09-23T11:19:54Z</dcterms:modified>
</cp:coreProperties>
</file>