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notesMasterIdLst>
    <p:notesMasterId r:id="rId13"/>
  </p:notesMasterIdLst>
  <p:sldIdLst>
    <p:sldId id="270" r:id="rId7"/>
    <p:sldId id="264" r:id="rId8"/>
    <p:sldId id="273" r:id="rId9"/>
    <p:sldId id="275" r:id="rId10"/>
    <p:sldId id="271" r:id="rId11"/>
    <p:sldId id="262" r:id="rId12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95D09-C974-40EF-90F5-54B385280504}" v="4" dt="2022-09-01T12:38:22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Figueredo" userId="0ac35af2d6dc688c" providerId="LiveId" clId="{54595D09-C974-40EF-90F5-54B385280504}"/>
    <pc:docChg chg="undo custSel addSld delSld modSld sldOrd">
      <pc:chgData name="Ken Figueredo" userId="0ac35af2d6dc688c" providerId="LiveId" clId="{54595D09-C974-40EF-90F5-54B385280504}" dt="2022-09-01T12:43:14.070" v="1023" actId="1076"/>
      <pc:docMkLst>
        <pc:docMk/>
      </pc:docMkLst>
      <pc:sldChg chg="addSp delSp modSp mod modClrScheme chgLayout">
        <pc:chgData name="Ken Figueredo" userId="0ac35af2d6dc688c" providerId="LiveId" clId="{54595D09-C974-40EF-90F5-54B385280504}" dt="2022-09-01T12:43:01.704" v="1022" actId="1076"/>
        <pc:sldMkLst>
          <pc:docMk/>
          <pc:sldMk cId="118927525" sldId="264"/>
        </pc:sldMkLst>
        <pc:spChg chg="add del mod ord">
          <ac:chgData name="Ken Figueredo" userId="0ac35af2d6dc688c" providerId="LiveId" clId="{54595D09-C974-40EF-90F5-54B385280504}" dt="2022-09-01T12:31:13.225" v="106" actId="700"/>
          <ac:spMkLst>
            <pc:docMk/>
            <pc:sldMk cId="118927525" sldId="264"/>
            <ac:spMk id="2" creationId="{73A3D883-84E0-F59A-6660-59225DB505BD}"/>
          </ac:spMkLst>
        </pc:spChg>
        <pc:spChg chg="add del mod">
          <ac:chgData name="Ken Figueredo" userId="0ac35af2d6dc688c" providerId="LiveId" clId="{54595D09-C974-40EF-90F5-54B385280504}" dt="2022-09-01T12:31:13.225" v="106" actId="700"/>
          <ac:spMkLst>
            <pc:docMk/>
            <pc:sldMk cId="118927525" sldId="264"/>
            <ac:spMk id="3" creationId="{CAFA995E-9CFF-7CEE-B62C-9B0D69997C77}"/>
          </ac:spMkLst>
        </pc:spChg>
        <pc:spChg chg="add mod">
          <ac:chgData name="Ken Figueredo" userId="0ac35af2d6dc688c" providerId="LiveId" clId="{54595D09-C974-40EF-90F5-54B385280504}" dt="2022-09-01T12:43:01.704" v="1022" actId="1076"/>
          <ac:spMkLst>
            <pc:docMk/>
            <pc:sldMk cId="118927525" sldId="264"/>
            <ac:spMk id="4" creationId="{90F6F3DB-6AAF-52DF-44BA-17CEFD2F5A58}"/>
          </ac:spMkLst>
        </pc:spChg>
        <pc:spChg chg="del">
          <ac:chgData name="Ken Figueredo" userId="0ac35af2d6dc688c" providerId="LiveId" clId="{54595D09-C974-40EF-90F5-54B385280504}" dt="2022-09-01T12:29:16.772" v="5" actId="478"/>
          <ac:spMkLst>
            <pc:docMk/>
            <pc:sldMk cId="118927525" sldId="264"/>
            <ac:spMk id="8" creationId="{BC57CEA6-4FA8-468B-91DA-FDA25625196B}"/>
          </ac:spMkLst>
        </pc:spChg>
        <pc:spChg chg="mod">
          <ac:chgData name="Ken Figueredo" userId="0ac35af2d6dc688c" providerId="LiveId" clId="{54595D09-C974-40EF-90F5-54B385280504}" dt="2022-09-01T12:42:50.887" v="1021" actId="20577"/>
          <ac:spMkLst>
            <pc:docMk/>
            <pc:sldMk cId="118927525" sldId="264"/>
            <ac:spMk id="11" creationId="{496FB42C-B6D0-4252-8092-E200816E0DBE}"/>
          </ac:spMkLst>
        </pc:spChg>
        <pc:spChg chg="mod">
          <ac:chgData name="Ken Figueredo" userId="0ac35af2d6dc688c" providerId="LiveId" clId="{54595D09-C974-40EF-90F5-54B385280504}" dt="2022-09-01T12:30:36.085" v="104" actId="20577"/>
          <ac:spMkLst>
            <pc:docMk/>
            <pc:sldMk cId="118927525" sldId="264"/>
            <ac:spMk id="132" creationId="{00000000-0000-0000-0000-000000000000}"/>
          </ac:spMkLst>
        </pc:spChg>
        <pc:spChg chg="del">
          <ac:chgData name="Ken Figueredo" userId="0ac35af2d6dc688c" providerId="LiveId" clId="{54595D09-C974-40EF-90F5-54B385280504}" dt="2022-09-01T12:29:16.772" v="5" actId="478"/>
          <ac:spMkLst>
            <pc:docMk/>
            <pc:sldMk cId="118927525" sldId="264"/>
            <ac:spMk id="133" creationId="{00000000-0000-0000-0000-000000000000}"/>
          </ac:spMkLst>
        </pc:spChg>
        <pc:picChg chg="del">
          <ac:chgData name="Ken Figueredo" userId="0ac35af2d6dc688c" providerId="LiveId" clId="{54595D09-C974-40EF-90F5-54B385280504}" dt="2022-09-01T12:29:16.772" v="5" actId="478"/>
          <ac:picMkLst>
            <pc:docMk/>
            <pc:sldMk cId="118927525" sldId="264"/>
            <ac:picMk id="7" creationId="{754CC346-6CC3-4637-8C2B-17E104941C9A}"/>
          </ac:picMkLst>
        </pc:picChg>
        <pc:picChg chg="del">
          <ac:chgData name="Ken Figueredo" userId="0ac35af2d6dc688c" providerId="LiveId" clId="{54595D09-C974-40EF-90F5-54B385280504}" dt="2022-09-01T12:29:16.772" v="5" actId="478"/>
          <ac:picMkLst>
            <pc:docMk/>
            <pc:sldMk cId="118927525" sldId="264"/>
            <ac:picMk id="1026" creationId="{AC45F38C-FAF1-433B-A238-04BD10EB4984}"/>
          </ac:picMkLst>
        </pc:picChg>
      </pc:sldChg>
      <pc:sldChg chg="addSp delSp modSp new del mod modClrScheme chgLayout">
        <pc:chgData name="Ken Figueredo" userId="0ac35af2d6dc688c" providerId="LiveId" clId="{54595D09-C974-40EF-90F5-54B385280504}" dt="2022-09-01T12:29:02.676" v="3" actId="47"/>
        <pc:sldMkLst>
          <pc:docMk/>
          <pc:sldMk cId="2701002494" sldId="271"/>
        </pc:sldMkLst>
        <pc:spChg chg="del mod ord">
          <ac:chgData name="Ken Figueredo" userId="0ac35af2d6dc688c" providerId="LiveId" clId="{54595D09-C974-40EF-90F5-54B385280504}" dt="2022-09-01T12:28:39.486" v="1" actId="700"/>
          <ac:spMkLst>
            <pc:docMk/>
            <pc:sldMk cId="2701002494" sldId="271"/>
            <ac:spMk id="2" creationId="{33640384-F5F6-00B8-1E55-F3E083D52239}"/>
          </ac:spMkLst>
        </pc:spChg>
        <pc:spChg chg="del mod">
          <ac:chgData name="Ken Figueredo" userId="0ac35af2d6dc688c" providerId="LiveId" clId="{54595D09-C974-40EF-90F5-54B385280504}" dt="2022-09-01T12:28:39.486" v="1" actId="700"/>
          <ac:spMkLst>
            <pc:docMk/>
            <pc:sldMk cId="2701002494" sldId="271"/>
            <ac:spMk id="3" creationId="{208C19EE-DF78-C6BA-79B7-82EF8530A108}"/>
          </ac:spMkLst>
        </pc:spChg>
        <pc:spChg chg="add del mod ord">
          <ac:chgData name="Ken Figueredo" userId="0ac35af2d6dc688c" providerId="LiveId" clId="{54595D09-C974-40EF-90F5-54B385280504}" dt="2022-09-01T12:28:52.647" v="2" actId="700"/>
          <ac:spMkLst>
            <pc:docMk/>
            <pc:sldMk cId="2701002494" sldId="271"/>
            <ac:spMk id="4" creationId="{05E55E30-EF9C-8AA4-2114-FF216B11EFF4}"/>
          </ac:spMkLst>
        </pc:spChg>
        <pc:spChg chg="add del mod">
          <ac:chgData name="Ken Figueredo" userId="0ac35af2d6dc688c" providerId="LiveId" clId="{54595D09-C974-40EF-90F5-54B385280504}" dt="2022-09-01T12:28:52.647" v="2" actId="700"/>
          <ac:spMkLst>
            <pc:docMk/>
            <pc:sldMk cId="2701002494" sldId="271"/>
            <ac:spMk id="5" creationId="{59C3CC7C-2C2F-896D-1BD3-33602530489B}"/>
          </ac:spMkLst>
        </pc:spChg>
        <pc:spChg chg="add mod ord">
          <ac:chgData name="Ken Figueredo" userId="0ac35af2d6dc688c" providerId="LiveId" clId="{54595D09-C974-40EF-90F5-54B385280504}" dt="2022-09-01T12:28:52.647" v="2" actId="700"/>
          <ac:spMkLst>
            <pc:docMk/>
            <pc:sldMk cId="2701002494" sldId="271"/>
            <ac:spMk id="6" creationId="{1A7D006F-C182-C365-344E-82F2E355C308}"/>
          </ac:spMkLst>
        </pc:spChg>
        <pc:spChg chg="add mod">
          <ac:chgData name="Ken Figueredo" userId="0ac35af2d6dc688c" providerId="LiveId" clId="{54595D09-C974-40EF-90F5-54B385280504}" dt="2022-09-01T12:28:52.647" v="2" actId="700"/>
          <ac:spMkLst>
            <pc:docMk/>
            <pc:sldMk cId="2701002494" sldId="271"/>
            <ac:spMk id="7" creationId="{9B0457CA-C6C5-6B8D-F7E9-9A40DBFBD6D0}"/>
          </ac:spMkLst>
        </pc:spChg>
      </pc:sldChg>
      <pc:sldChg chg="add">
        <pc:chgData name="Ken Figueredo" userId="0ac35af2d6dc688c" providerId="LiveId" clId="{54595D09-C974-40EF-90F5-54B385280504}" dt="2022-09-01T12:29:05.934" v="4"/>
        <pc:sldMkLst>
          <pc:docMk/>
          <pc:sldMk cId="3832888093" sldId="271"/>
        </pc:sldMkLst>
      </pc:sldChg>
      <pc:sldChg chg="new del">
        <pc:chgData name="Ken Figueredo" userId="0ac35af2d6dc688c" providerId="LiveId" clId="{54595D09-C974-40EF-90F5-54B385280504}" dt="2022-09-01T12:35:36.968" v="491" actId="47"/>
        <pc:sldMkLst>
          <pc:docMk/>
          <pc:sldMk cId="2813376171" sldId="272"/>
        </pc:sldMkLst>
      </pc:sldChg>
      <pc:sldChg chg="delSp modSp add mod">
        <pc:chgData name="Ken Figueredo" userId="0ac35af2d6dc688c" providerId="LiveId" clId="{54595D09-C974-40EF-90F5-54B385280504}" dt="2022-09-01T12:43:14.070" v="1023" actId="1076"/>
        <pc:sldMkLst>
          <pc:docMk/>
          <pc:sldMk cId="46896801" sldId="273"/>
        </pc:sldMkLst>
        <pc:spChg chg="mod">
          <ac:chgData name="Ken Figueredo" userId="0ac35af2d6dc688c" providerId="LiveId" clId="{54595D09-C974-40EF-90F5-54B385280504}" dt="2022-09-01T12:43:14.070" v="1023" actId="1076"/>
          <ac:spMkLst>
            <pc:docMk/>
            <pc:sldMk cId="46896801" sldId="273"/>
            <ac:spMk id="4" creationId="{90F6F3DB-6AAF-52DF-44BA-17CEFD2F5A58}"/>
          </ac:spMkLst>
        </pc:spChg>
        <pc:spChg chg="del">
          <ac:chgData name="Ken Figueredo" userId="0ac35af2d6dc688c" providerId="LiveId" clId="{54595D09-C974-40EF-90F5-54B385280504}" dt="2022-09-01T12:37:09.131" v="531" actId="478"/>
          <ac:spMkLst>
            <pc:docMk/>
            <pc:sldMk cId="46896801" sldId="273"/>
            <ac:spMk id="11" creationId="{496FB42C-B6D0-4252-8092-E200816E0DBE}"/>
          </ac:spMkLst>
        </pc:spChg>
        <pc:spChg chg="mod">
          <ac:chgData name="Ken Figueredo" userId="0ac35af2d6dc688c" providerId="LiveId" clId="{54595D09-C974-40EF-90F5-54B385280504}" dt="2022-09-01T12:38:02.636" v="621" actId="20577"/>
          <ac:spMkLst>
            <pc:docMk/>
            <pc:sldMk cId="46896801" sldId="273"/>
            <ac:spMk id="132" creationId="{00000000-0000-0000-0000-000000000000}"/>
          </ac:spMkLst>
        </pc:spChg>
      </pc:sldChg>
      <pc:sldChg chg="new">
        <pc:chgData name="Ken Figueredo" userId="0ac35af2d6dc688c" providerId="LiveId" clId="{54595D09-C974-40EF-90F5-54B385280504}" dt="2022-09-01T12:38:18.728" v="622" actId="680"/>
        <pc:sldMkLst>
          <pc:docMk/>
          <pc:sldMk cId="3137930211" sldId="274"/>
        </pc:sldMkLst>
      </pc:sldChg>
      <pc:sldChg chg="delSp modSp add mod ord">
        <pc:chgData name="Ken Figueredo" userId="0ac35af2d6dc688c" providerId="LiveId" clId="{54595D09-C974-40EF-90F5-54B385280504}" dt="2022-09-01T12:40:18.777" v="871" actId="20577"/>
        <pc:sldMkLst>
          <pc:docMk/>
          <pc:sldMk cId="4287585855" sldId="275"/>
        </pc:sldMkLst>
        <pc:spChg chg="del">
          <ac:chgData name="Ken Figueredo" userId="0ac35af2d6dc688c" providerId="LiveId" clId="{54595D09-C974-40EF-90F5-54B385280504}" dt="2022-09-01T12:38:52.436" v="642" actId="478"/>
          <ac:spMkLst>
            <pc:docMk/>
            <pc:sldMk cId="4287585855" sldId="275"/>
            <ac:spMk id="4" creationId="{90F6F3DB-6AAF-52DF-44BA-17CEFD2F5A58}"/>
          </ac:spMkLst>
        </pc:spChg>
        <pc:spChg chg="mod">
          <ac:chgData name="Ken Figueredo" userId="0ac35af2d6dc688c" providerId="LiveId" clId="{54595D09-C974-40EF-90F5-54B385280504}" dt="2022-09-01T12:40:18.777" v="871" actId="20577"/>
          <ac:spMkLst>
            <pc:docMk/>
            <pc:sldMk cId="4287585855" sldId="275"/>
            <ac:spMk id="11" creationId="{496FB42C-B6D0-4252-8092-E200816E0DBE}"/>
          </ac:spMkLst>
        </pc:spChg>
        <pc:spChg chg="mod">
          <ac:chgData name="Ken Figueredo" userId="0ac35af2d6dc688c" providerId="LiveId" clId="{54595D09-C974-40EF-90F5-54B385280504}" dt="2022-09-01T12:38:45.873" v="641" actId="20577"/>
          <ac:spMkLst>
            <pc:docMk/>
            <pc:sldMk cId="4287585855" sldId="275"/>
            <ac:spMk id="1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B5C83-4FD7-4397-AED8-90B659C7533A}" type="datetimeFigureOut">
              <a:rPr lang="de-DE" smtClean="0"/>
              <a:t>27.09.2022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4652-D3E1-4777-A07A-E1F0A4FF21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673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562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5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5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nem2m.org/index.php?title=OneM2M_Jupyter_Notebooks" TargetMode="External"/><Relationship Id="rId2" Type="http://schemas.openxmlformats.org/officeDocument/2006/relationships/hyperlink" Target="https://www.youtube.com/playlist?list=PLDd4EJmw5gUnA_d1RgYnxrOrYeYuHdH5u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nem2m.org/index.php?title=OneM2M_Jupyter_Notebooks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youtube.com/playlist?list=PLDd4EJmw5gUnA_d1RgYnxrOrYeYuHdH5u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iki.onem2m.org/index.php?title=OneM2M_Jupyter_Notebooks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mybinder.org/v2/gh/oneM2M/onem2m-jupyter-notebooks/master?urlpath=lab/tree/__START__.ipynb" TargetMode="External"/><Relationship Id="rId5" Type="http://schemas.openxmlformats.org/officeDocument/2006/relationships/hyperlink" Target="https://github.com/oneM2M/onem2m-jupyter-notebooks/discussions" TargetMode="External"/><Relationship Id="rId4" Type="http://schemas.openxmlformats.org/officeDocument/2006/relationships/hyperlink" Target="https://github.com/oneM2M/onem2m-jupyter-notebooks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8194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www.oneM2M.org</a:t>
            </a:r>
          </a:p>
          <a:p>
            <a:r>
              <a:rPr lang="en-US" dirty="0"/>
              <a:t>Andreas Kraft, Deutsche Telekom</a:t>
            </a:r>
          </a:p>
          <a:p>
            <a:r>
              <a:rPr lang="en-US" dirty="0"/>
              <a:t>Ken Figueredo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F5A94-8458-4F17-AD3C-1A083E20221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50ED0CD2-EE00-EEDF-7227-94C8FF5400B7}"/>
              </a:ext>
            </a:extLst>
          </p:cNvPr>
          <p:cNvSpPr txBox="1">
            <a:spLocks/>
          </p:cNvSpPr>
          <p:nvPr/>
        </p:nvSpPr>
        <p:spPr>
          <a:xfrm>
            <a:off x="825688" y="2215930"/>
            <a:ext cx="10540621" cy="27218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An Introduction to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oneM2M Tutorials using </a:t>
            </a:r>
            <a:r>
              <a:rPr lang="en-US" sz="2800" b="0" i="1" dirty="0" err="1">
                <a:solidFill>
                  <a:srgbClr val="2E2E31"/>
                </a:solidFill>
                <a:latin typeface="PT Sans" panose="020B0503020203020204" pitchFamily="34" charset="0"/>
              </a:rPr>
              <a:t>Jupyter</a:t>
            </a:r>
            <a:r>
              <a:rPr lang="en-US" sz="2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 Notebooks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b="0" i="1" dirty="0">
              <a:solidFill>
                <a:srgbClr val="2E2E31"/>
              </a:solidFill>
              <a:latin typeface="PT Sans" panose="020B0503020203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28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399875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spc="-1" dirty="0">
                <a:solidFill>
                  <a:srgbClr val="C63133"/>
                </a:solidFill>
                <a:latin typeface="Arial"/>
              </a:rPr>
              <a:t>Objective: A “5-minute” way for developers to experiment with oneM2M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496FB42C-B6D0-4252-8092-E200816E0DBE}"/>
              </a:ext>
            </a:extLst>
          </p:cNvPr>
          <p:cNvSpPr/>
          <p:nvPr/>
        </p:nvSpPr>
        <p:spPr>
          <a:xfrm>
            <a:off x="334799" y="1291777"/>
            <a:ext cx="11542876" cy="46613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Introduce the basics of oneM2M 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short talks (about 5 minutes) for easy consumption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implementation examples of oneM2M capabilities using </a:t>
            </a:r>
            <a:r>
              <a:rPr lang="en-US" sz="2000" spc="-1" dirty="0" err="1">
                <a:solidFill>
                  <a:srgbClr val="545054"/>
                </a:solidFill>
                <a:latin typeface="Arial"/>
              </a:rPr>
              <a:t>Jupyter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Notebooks (illustrative explanations, easy to document and usable by developers)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Encourage viewers to access more detailed oneM2M documents and training courses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The first set of the </a:t>
            </a:r>
            <a:r>
              <a:rPr lang="en-US" sz="2000" spc="-1" dirty="0">
                <a:solidFill>
                  <a:srgbClr val="C00000"/>
                </a:solidFill>
                <a:latin typeface="Arial"/>
              </a:rPr>
              <a:t>oneM2M Tutorials using </a:t>
            </a:r>
            <a:r>
              <a:rPr lang="en-US" sz="2000" spc="-1" dirty="0" err="1">
                <a:solidFill>
                  <a:srgbClr val="C00000"/>
                </a:solidFill>
                <a:latin typeface="Arial"/>
              </a:rPr>
              <a:t>Jupyter</a:t>
            </a:r>
            <a:r>
              <a:rPr lang="en-US" sz="2000" spc="-1" dirty="0">
                <a:solidFill>
                  <a:srgbClr val="C00000"/>
                </a:solidFill>
                <a:latin typeface="Arial"/>
              </a:rPr>
              <a:t> Notebooks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is now online!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Videos on oneM2M YouTube channel</a:t>
            </a:r>
            <a:br>
              <a:rPr lang="en-US" b="0" strike="noStrike" spc="-1" dirty="0">
                <a:solidFill>
                  <a:srgbClr val="545054"/>
                </a:solidFill>
                <a:latin typeface="Arial"/>
              </a:rPr>
            </a:br>
            <a:r>
              <a:rPr lang="en-US" b="0" strike="noStrike" spc="-1" dirty="0">
                <a:solidFill>
                  <a:srgbClr val="545054"/>
                </a:solidFill>
                <a:latin typeface="Arial"/>
                <a:hlinkClick r:id="rId2"/>
              </a:rPr>
              <a:t>https://www.youtube.com/playlist?list=PLDd4EJmw5gUnA_d1RgYnxrOrYeYuHdH5u</a:t>
            </a: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 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Also accessible via oneM2M Wiki</a:t>
            </a:r>
            <a:br>
              <a:rPr lang="en-US" b="0" strike="noStrike" spc="-1" dirty="0">
                <a:solidFill>
                  <a:srgbClr val="545054"/>
                </a:solidFill>
                <a:latin typeface="Arial"/>
              </a:rPr>
            </a:br>
            <a:r>
              <a:rPr lang="en-US" sz="1800" spc="-1" dirty="0">
                <a:solidFill>
                  <a:srgbClr val="545054"/>
                </a:solidFill>
                <a:latin typeface="Arial"/>
                <a:hlinkClick r:id="rId3"/>
              </a:rPr>
              <a:t>https://wiki.onem2m.org/index.php?title=OneM2M_Jupyter_Notebooks</a:t>
            </a: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We are half-way through recording the series</a:t>
            </a: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399875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spc="-1" dirty="0">
                <a:solidFill>
                  <a:srgbClr val="C63133"/>
                </a:solidFill>
                <a:latin typeface="Arial"/>
              </a:rPr>
              <a:t>Example: “First Contact” notebook </a:t>
            </a:r>
            <a:endParaRPr lang="en-US" sz="3600" b="0" strike="noStrike" spc="-1" dirty="0">
              <a:latin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2FB5FE5-E77A-422A-8B05-4C762B9A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082" y="1172520"/>
            <a:ext cx="9439835" cy="5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10399875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spc="-1" dirty="0">
                <a:solidFill>
                  <a:srgbClr val="C63133"/>
                </a:solidFill>
                <a:latin typeface="Arial"/>
              </a:rPr>
              <a:t>How you can help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496FB42C-B6D0-4252-8092-E200816E0DBE}"/>
              </a:ext>
            </a:extLst>
          </p:cNvPr>
          <p:cNvSpPr/>
          <p:nvPr/>
        </p:nvSpPr>
        <p:spPr>
          <a:xfrm>
            <a:off x="334799" y="1291777"/>
            <a:ext cx="11542876" cy="46613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545054"/>
                </a:solidFill>
                <a:latin typeface="Arial"/>
              </a:rPr>
              <a:t>Watch the talks and try out the exercises – all it takes is 5 minutes!</a:t>
            </a:r>
            <a:br>
              <a:rPr lang="en-US" sz="2800" spc="-1" dirty="0">
                <a:solidFill>
                  <a:srgbClr val="545054"/>
                </a:solidFill>
                <a:latin typeface="Arial"/>
              </a:rPr>
            </a:br>
            <a:r>
              <a:rPr lang="en-US" spc="-1" dirty="0">
                <a:solidFill>
                  <a:srgbClr val="545054"/>
                </a:solidFill>
                <a:latin typeface="Arial"/>
                <a:hlinkClick r:id="rId2"/>
              </a:rPr>
              <a:t>https://wiki.onem2m.org/index.php?title=OneM2M_Jupyter_Notebooks</a:t>
            </a:r>
            <a:endParaRPr lang="en-US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8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545054"/>
                </a:solidFill>
                <a:latin typeface="Arial"/>
              </a:rPr>
              <a:t>Share information with colleagues and via your contacts 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8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spc="-1" dirty="0">
                <a:solidFill>
                  <a:srgbClr val="545054"/>
                </a:solidFill>
                <a:latin typeface="Arial"/>
              </a:rPr>
              <a:t>Send feedback and ideas for other talks 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z="2800" spc="-1" dirty="0">
              <a:solidFill>
                <a:srgbClr val="54505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758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799" y="0"/>
            <a:ext cx="8026685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spc="-1" dirty="0">
                <a:solidFill>
                  <a:srgbClr val="C63133"/>
                </a:solidFill>
                <a:latin typeface="Arial"/>
              </a:rPr>
              <a:t>Summary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2198078"/>
            <a:ext cx="5761200" cy="39687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b="1" spc="-1" dirty="0">
                <a:solidFill>
                  <a:srgbClr val="545054"/>
                </a:solidFill>
                <a:latin typeface="Arial"/>
              </a:rPr>
              <a:t>oneM2M Wiki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1400" spc="-1" dirty="0">
                <a:solidFill>
                  <a:srgbClr val="545054"/>
                </a:solidFill>
                <a:latin typeface="Arial"/>
                <a:hlinkClick r:id="rId2"/>
              </a:rPr>
              <a:t>https://wiki.onem2m.org/index.php?title=OneM2M_Jupyter_Notebooks</a:t>
            </a:r>
            <a:endParaRPr lang="en-US" sz="14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b="1" spc="-1" dirty="0">
                <a:solidFill>
                  <a:srgbClr val="545054"/>
                </a:solidFill>
                <a:latin typeface="Arial"/>
              </a:rPr>
              <a:t>YouTube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1400" spc="-1" dirty="0">
                <a:solidFill>
                  <a:srgbClr val="545054"/>
                </a:solidFill>
                <a:latin typeface="Arial"/>
                <a:hlinkClick r:id="rId3"/>
              </a:rPr>
              <a:t>https://www.youtube.com/playlist?list=PLDd4EJmw5gUnA_d1RgYnxrOrYeYuHdH5u</a:t>
            </a:r>
            <a:r>
              <a:rPr lang="en-US" sz="1400" spc="-1" dirty="0">
                <a:solidFill>
                  <a:srgbClr val="545054"/>
                </a:solidFill>
                <a:highlight>
                  <a:srgbClr val="FFFF00"/>
                </a:highlight>
                <a:latin typeface="Arial"/>
              </a:rPr>
              <a:t> </a:t>
            </a:r>
            <a:endParaRPr lang="en-US" sz="14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b="1" spc="-1" dirty="0">
                <a:solidFill>
                  <a:srgbClr val="545054"/>
                </a:solidFill>
                <a:latin typeface="Arial"/>
              </a:rPr>
              <a:t>GitHub &amp; Discussions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1400" spc="-1" dirty="0">
                <a:solidFill>
                  <a:srgbClr val="545054"/>
                </a:solidFill>
                <a:latin typeface="Arial"/>
                <a:hlinkClick r:id="rId4"/>
              </a:rPr>
              <a:t>https://github.com/oneM2M/onem2m-jupyter-notebooks</a:t>
            </a:r>
            <a:endParaRPr lang="en-US" sz="14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1400" spc="-1" dirty="0">
                <a:solidFill>
                  <a:srgbClr val="545054"/>
                </a:solidFill>
                <a:latin typeface="Arial"/>
                <a:hlinkClick r:id="rId5"/>
              </a:rPr>
              <a:t>https://github.com/oneM2M/onem2m-jupyter-notebooks/discussions</a:t>
            </a:r>
            <a:r>
              <a:rPr lang="en-US" sz="1400" spc="-1" dirty="0">
                <a:solidFill>
                  <a:srgbClr val="545054"/>
                </a:solidFill>
                <a:latin typeface="Arial"/>
              </a:rPr>
              <a:t> 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b="1" spc="-1" dirty="0" err="1">
                <a:solidFill>
                  <a:srgbClr val="545054"/>
                </a:solidFill>
                <a:latin typeface="Arial"/>
              </a:rPr>
              <a:t>MyBinder</a:t>
            </a:r>
            <a:r>
              <a:rPr lang="en-US" sz="2000" b="1" spc="-1" dirty="0">
                <a:solidFill>
                  <a:srgbClr val="545054"/>
                </a:solidFill>
                <a:latin typeface="Arial"/>
              </a:rPr>
              <a:t> Runtime</a:t>
            </a:r>
            <a:br>
              <a:rPr lang="en-US" sz="2000" b="1" spc="-1" dirty="0">
                <a:solidFill>
                  <a:srgbClr val="545054"/>
                </a:solidFill>
                <a:latin typeface="Arial"/>
              </a:rPr>
            </a:br>
            <a:r>
              <a:rPr lang="en-US" sz="1400" spc="-1" dirty="0">
                <a:solidFill>
                  <a:srgbClr val="545054"/>
                </a:solidFill>
                <a:latin typeface="Arial"/>
                <a:hlinkClick r:id="rId6"/>
              </a:rPr>
              <a:t>https://mybinder.org/v2/gh/oneM2M/onem2m-jupyter-notebooks/master?urlpath=lab/tree/__START__.ipynb</a:t>
            </a:r>
            <a:r>
              <a:rPr lang="en-US" sz="1400" spc="-1" dirty="0">
                <a:solidFill>
                  <a:srgbClr val="545054"/>
                </a:solidFill>
                <a:latin typeface="Arial"/>
              </a:rPr>
              <a:t> 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Tx/>
              <a:buChar char="-"/>
            </a:pP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496FB42C-B6D0-4252-8092-E200816E0DBE}"/>
              </a:ext>
            </a:extLst>
          </p:cNvPr>
          <p:cNvSpPr/>
          <p:nvPr/>
        </p:nvSpPr>
        <p:spPr>
          <a:xfrm>
            <a:off x="334799" y="1291777"/>
            <a:ext cx="8897123" cy="6073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The first set of the </a:t>
            </a:r>
            <a:r>
              <a:rPr lang="en-US" sz="2000" spc="-1" dirty="0">
                <a:solidFill>
                  <a:srgbClr val="C00000"/>
                </a:solidFill>
                <a:latin typeface="Arial"/>
              </a:rPr>
              <a:t>oneM2M Tutorials using </a:t>
            </a:r>
            <a:r>
              <a:rPr lang="en-US" sz="2000" spc="-1" dirty="0" err="1">
                <a:solidFill>
                  <a:srgbClr val="C00000"/>
                </a:solidFill>
                <a:latin typeface="Arial"/>
              </a:rPr>
              <a:t>Jupyter</a:t>
            </a:r>
            <a:r>
              <a:rPr lang="en-US" sz="2000" spc="-1" dirty="0">
                <a:solidFill>
                  <a:srgbClr val="C00000"/>
                </a:solidFill>
                <a:latin typeface="Arial"/>
              </a:rPr>
              <a:t> Notebooks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is now online!</a:t>
            </a: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E42FC34-D153-49F6-ABF8-58D326EB99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480" y="1779379"/>
            <a:ext cx="5040883" cy="216186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54CC346-6CC3-4637-8C2B-17E104941C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6180" y="3375341"/>
            <a:ext cx="4523005" cy="253950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29F8D2C-5E2A-433B-9142-A7A2A78BC2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9150" y="4152748"/>
            <a:ext cx="2761665" cy="22504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288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386E2-BDD5-495E-BC0F-F1A5343F6BD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4d3a65a-15f9-49ca-be9b-88133f1a5881"/>
    <ds:schemaRef ds:uri="be383100-d921-47a1-96e2-63f6099ad46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Breitbild</PresentationFormat>
  <Paragraphs>35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Arial</vt:lpstr>
      <vt:lpstr>Calibri</vt:lpstr>
      <vt:lpstr>Myriad Pro</vt:lpstr>
      <vt:lpstr>Myriad Pro Light</vt:lpstr>
      <vt:lpstr>PT Sans</vt:lpstr>
      <vt:lpstr>Symbol</vt:lpstr>
      <vt:lpstr>Wingdings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Kraft, Andreas</cp:lastModifiedBy>
  <cp:revision>254</cp:revision>
  <dcterms:created xsi:type="dcterms:W3CDTF">2017-09-21T15:46:31Z</dcterms:created>
  <dcterms:modified xsi:type="dcterms:W3CDTF">2022-09-27T11:56:30Z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