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9/29/2022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9/29/2022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TP#56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2022-09-26 to 2022-09-30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TP#56 -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CRs, </a:t>
            </a:r>
            <a:r>
              <a:rPr lang="en-US" altLang="de-DE" dirty="0">
                <a:solidFill>
                  <a:schemeClr val="tx1"/>
                </a:solidFill>
              </a:rPr>
              <a:t>close action items and </a:t>
            </a:r>
            <a:r>
              <a:rPr lang="en-US" altLang="de-DE" sz="2800" dirty="0">
                <a:solidFill>
                  <a:schemeClr val="tx1"/>
                </a:solidFill>
              </a:rPr>
              <a:t>new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sz="2800" dirty="0">
                <a:solidFill>
                  <a:schemeClr val="tx1"/>
                </a:solidFill>
              </a:rPr>
              <a:t>baseline (Rel4/Rel5)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TS-0037, TR-0001, TS-0002 new baseline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Rel.5 discussion and new work item </a:t>
            </a:r>
            <a:r>
              <a:rPr lang="en-US" altLang="de-DE" sz="2800" dirty="0" err="1">
                <a:solidFill>
                  <a:schemeClr val="tx1"/>
                </a:solidFill>
              </a:rPr>
              <a:t>MetaIoT</a:t>
            </a:r>
            <a:r>
              <a:rPr lang="en-US" altLang="de-DE" sz="2800" dirty="0">
                <a:solidFill>
                  <a:schemeClr val="tx1"/>
                </a:solidFill>
              </a:rPr>
              <a:t>, as well as future mini-workshop on it 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TS-0023 : </a:t>
            </a:r>
            <a:r>
              <a:rPr lang="pt-BR" altLang="en-US" sz="1600" dirty="0"/>
              <a:t>TP-2022-0086-TP56_TS_0023_CR_Pack_R5</a:t>
            </a:r>
          </a:p>
          <a:p>
            <a:pPr lvl="1">
              <a:defRPr/>
            </a:pPr>
            <a:r>
              <a:rPr lang="en-US" altLang="en-US" sz="1600" dirty="0"/>
              <a:t>TS-0023 : </a:t>
            </a:r>
            <a:r>
              <a:rPr lang="pt-BR" altLang="en-US" sz="1600" dirty="0"/>
              <a:t>TP-2022-0085-TP56_TS_0023_CR_Pack_R4</a:t>
            </a:r>
          </a:p>
          <a:p>
            <a:pPr lvl="1">
              <a:defRPr/>
            </a:pPr>
            <a:r>
              <a:rPr lang="en-US" altLang="en-US" sz="1600" dirty="0"/>
              <a:t>TS-0037 : </a:t>
            </a:r>
            <a:r>
              <a:rPr lang="pt-BR" altLang="en-US" sz="1600" dirty="0"/>
              <a:t>TP-2022-0087-TP56_TS-0037_CR_PACK_R4 </a:t>
            </a:r>
            <a:endParaRPr lang="en-US" altLang="en-US" sz="1600" dirty="0"/>
          </a:p>
          <a:p>
            <a:pPr lvl="1">
              <a:defRPr/>
            </a:pPr>
            <a:endParaRPr lang="en-US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altLang="en-US" sz="1600" dirty="0"/>
              <a:t>NONE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TP-2022-0082R01- </a:t>
            </a:r>
            <a:r>
              <a:rPr lang="en-US" sz="1600" dirty="0" err="1"/>
              <a:t>WI_proposal_for_MetaIoT</a:t>
            </a:r>
            <a:r>
              <a:rPr lang="en-US" sz="1600" dirty="0"/>
              <a:t> (Approved at mid TP)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(new baseline)</a:t>
            </a: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70%, expect to complete next TP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WI-0101 </a:t>
            </a:r>
            <a:r>
              <a:rPr lang="da-DK" altLang="de-DE" sz="1900" dirty="0">
                <a:sym typeface="Wingdings" panose="05000000000000000000" pitchFamily="2" charset="2"/>
              </a:rPr>
              <a:t>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60%  SDS </a:t>
            </a:r>
            <a:r>
              <a:rPr lang="da-DK" altLang="de-DE" sz="1900" dirty="0" err="1">
                <a:sym typeface="Wingdings" panose="05000000000000000000" pitchFamily="2" charset="2"/>
              </a:rPr>
              <a:t>leading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now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40%  50%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sym typeface="Wingdings" panose="05000000000000000000" pitchFamily="2" charset="2"/>
              </a:rPr>
              <a:t>75%80%</a:t>
            </a:r>
          </a:p>
          <a:p>
            <a:pPr lvl="1">
              <a:defRPr/>
            </a:pPr>
            <a:r>
              <a:rPr lang="en-US" sz="1900" dirty="0">
                <a:highlight>
                  <a:srgbClr val="00FF00"/>
                </a:highlight>
              </a:rPr>
              <a:t>WI-0109</a:t>
            </a:r>
            <a:r>
              <a:rPr lang="en-US" sz="1900" dirty="0"/>
              <a:t> - IPE-</a:t>
            </a:r>
            <a:r>
              <a:rPr lang="en-US" sz="1900" dirty="0" err="1"/>
              <a:t>based_Device_Management_with_FlexContainers</a:t>
            </a:r>
            <a:r>
              <a:rPr lang="en-US" sz="1900" dirty="0"/>
              <a:t> </a:t>
            </a:r>
            <a:r>
              <a:rPr lang="en-US" sz="1900" dirty="0">
                <a:sym typeface="Wingdings" panose="05000000000000000000" pitchFamily="2" charset="2"/>
              </a:rPr>
              <a:t>60% SDS leading now </a:t>
            </a: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>
                <a:sym typeface="Wingdings" panose="05000000000000000000" pitchFamily="2" charset="2"/>
              </a:rPr>
              <a:t>  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RDM-2022-</a:t>
            </a:r>
            <a:r>
              <a:rPr lang="de-DE" altLang="de-DE" sz="2300" dirty="0">
                <a:highlight>
                  <a:srgbClr val="FFFF00"/>
                </a:highlight>
              </a:rPr>
              <a:t>0081</a:t>
            </a:r>
            <a:r>
              <a:rPr lang="de-DE" altLang="de-DE" sz="2300" dirty="0"/>
              <a:t> (THANKS Akash!)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56.1 (18 October 2022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56.2 (8 November 2022 12:00-14:00 UTC, potentially use it as a workshop on </a:t>
            </a:r>
            <a:r>
              <a:rPr lang="en-US" altLang="fr-FR" sz="2000" dirty="0" err="1">
                <a:solidFill>
                  <a:srgbClr val="FF0000"/>
                </a:solidFill>
              </a:rPr>
              <a:t>MetaIoT</a:t>
            </a:r>
            <a:r>
              <a:rPr lang="en-US" altLang="fr-FR" sz="2000" dirty="0">
                <a:solidFill>
                  <a:srgbClr val="FF0000"/>
                </a:solidFill>
              </a:rPr>
              <a:t>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TP#57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TP#57 </a:t>
            </a:r>
            <a:r>
              <a:rPr lang="en-US" altLang="de-DE" sz="2000" dirty="0">
                <a:solidFill>
                  <a:srgbClr val="FF0000"/>
                </a:solidFill>
              </a:rPr>
              <a:t>(2022-11-28, 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19162</TotalTime>
  <Words>458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TP#56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302</cp:revision>
  <dcterms:created xsi:type="dcterms:W3CDTF">2012-09-11T22:52:11Z</dcterms:created>
  <dcterms:modified xsi:type="dcterms:W3CDTF">2022-09-29T14:21:23Z</dcterms:modified>
</cp:coreProperties>
</file>