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68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9/30/2022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9/30/2022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‹Nr.›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TP#56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2022-09-26 to 2022-09-30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TP#56 -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Progress on TR-0068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TS-0023 CRs, </a:t>
            </a:r>
            <a:r>
              <a:rPr lang="en-US" altLang="de-DE" dirty="0">
                <a:solidFill>
                  <a:schemeClr val="tx1"/>
                </a:solidFill>
              </a:rPr>
              <a:t>close action items and </a:t>
            </a:r>
            <a:r>
              <a:rPr lang="en-US" altLang="de-DE" sz="2800" dirty="0">
                <a:solidFill>
                  <a:schemeClr val="tx1"/>
                </a:solidFill>
              </a:rPr>
              <a:t>new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sz="2800" dirty="0">
                <a:solidFill>
                  <a:schemeClr val="tx1"/>
                </a:solidFill>
              </a:rPr>
              <a:t>baseline (Rel4/Rel5)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TS-0037, TR-0001, TS-0002 new baseline 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Rel.5 discussion and new work item </a:t>
            </a:r>
            <a:r>
              <a:rPr lang="en-US" altLang="de-DE" sz="2800" dirty="0" err="1">
                <a:solidFill>
                  <a:schemeClr val="tx1"/>
                </a:solidFill>
              </a:rPr>
              <a:t>MetaIoT</a:t>
            </a:r>
            <a:r>
              <a:rPr lang="en-US" altLang="de-DE" sz="2800" dirty="0">
                <a:solidFill>
                  <a:schemeClr val="tx1"/>
                </a:solidFill>
              </a:rPr>
              <a:t>, as well as future mini-workshop on it  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TP-2022-0088-RDM_status_report_to_TP#56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TS-0023 : </a:t>
            </a:r>
            <a:r>
              <a:rPr lang="pt-BR" altLang="en-US" sz="1600" dirty="0"/>
              <a:t>TP-2022-0086-TP56_TS_0023_CR_Pack_R5</a:t>
            </a:r>
          </a:p>
          <a:p>
            <a:pPr lvl="1">
              <a:defRPr/>
            </a:pPr>
            <a:r>
              <a:rPr lang="en-US" altLang="en-US" sz="1600" dirty="0"/>
              <a:t>TS-0023 : </a:t>
            </a:r>
            <a:r>
              <a:rPr lang="pt-BR" altLang="en-US" sz="1600" dirty="0"/>
              <a:t>TP-2022-0085-TP56_TS_0023_CR_Pack_R4</a:t>
            </a:r>
          </a:p>
          <a:p>
            <a:pPr lvl="1">
              <a:defRPr/>
            </a:pPr>
            <a:r>
              <a:rPr lang="en-US" altLang="en-US" sz="1600" dirty="0"/>
              <a:t>TS-0037 : </a:t>
            </a:r>
            <a:r>
              <a:rPr lang="pt-BR" altLang="en-US" sz="1600" dirty="0"/>
              <a:t>TP-2022-0087-TP56_TS-0037_CR_PACK_R4 </a:t>
            </a:r>
            <a:endParaRPr lang="en-US" altLang="en-US" sz="1600" dirty="0"/>
          </a:p>
          <a:p>
            <a:pPr lvl="1">
              <a:defRPr/>
            </a:pPr>
            <a:endParaRPr lang="en-US" alt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altLang="en-US" sz="1600" dirty="0"/>
              <a:t>NONE</a:t>
            </a:r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TP-2022-0082R01- </a:t>
            </a:r>
            <a:r>
              <a:rPr lang="en-US" sz="1600" dirty="0" err="1"/>
              <a:t>WI_proposal_for_MetaIoT</a:t>
            </a:r>
            <a:r>
              <a:rPr lang="en-US" sz="1600" dirty="0"/>
              <a:t> (Approved at mid TP)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TP-2022-0088-RDM_status_report_to_TP#56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(new baseline)</a:t>
            </a:r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ko-KR" sz="1900" dirty="0">
                <a:sym typeface="Wingdings" panose="05000000000000000000" pitchFamily="2" charset="2"/>
              </a:rPr>
              <a:t>70%, expect to complete next TP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</a:t>
            </a:r>
          </a:p>
          <a:p>
            <a:pPr lvl="1">
              <a:defRPr/>
            </a:pPr>
            <a:r>
              <a:rPr lang="da-DK" altLang="de-DE" sz="1900" dirty="0">
                <a:highlight>
                  <a:srgbClr val="00FF00"/>
                </a:highlight>
                <a:sym typeface="Wingdings" panose="05000000000000000000" pitchFamily="2" charset="2"/>
              </a:rPr>
              <a:t>WI-0101 </a:t>
            </a:r>
            <a:r>
              <a:rPr lang="da-DK" altLang="de-DE" sz="1900" dirty="0">
                <a:sym typeface="Wingdings" panose="05000000000000000000" pitchFamily="2" charset="2"/>
              </a:rPr>
              <a:t>- Advanced </a:t>
            </a:r>
            <a:r>
              <a:rPr lang="da-DK" altLang="de-DE" sz="1900" dirty="0" err="1">
                <a:sym typeface="Wingdings" panose="05000000000000000000" pitchFamily="2" charset="2"/>
              </a:rPr>
              <a:t>semantic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discovery</a:t>
            </a:r>
            <a:r>
              <a:rPr lang="da-DK" altLang="de-DE" sz="1900" dirty="0">
                <a:sym typeface="Wingdings" panose="05000000000000000000" pitchFamily="2" charset="2"/>
              </a:rPr>
              <a:t>  60%  SDS </a:t>
            </a:r>
            <a:r>
              <a:rPr lang="da-DK" altLang="de-DE" sz="1900" dirty="0" err="1">
                <a:sym typeface="Wingdings" panose="05000000000000000000" pitchFamily="2" charset="2"/>
              </a:rPr>
              <a:t>leading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now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endParaRPr lang="en-GB" altLang="de-DE" sz="1900" dirty="0"/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40%  50% 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WI-0105 - System enhancements to support AI capabilities </a:t>
            </a:r>
            <a:r>
              <a:rPr lang="en-US" altLang="de-DE" sz="1900" dirty="0">
                <a:sym typeface="Wingdings" panose="05000000000000000000" pitchFamily="2" charset="2"/>
              </a:rPr>
              <a:t>75%80%</a:t>
            </a:r>
          </a:p>
          <a:p>
            <a:pPr lvl="1">
              <a:defRPr/>
            </a:pPr>
            <a:r>
              <a:rPr lang="en-US" sz="1900" dirty="0">
                <a:highlight>
                  <a:srgbClr val="00FF00"/>
                </a:highlight>
              </a:rPr>
              <a:t>WI-0109</a:t>
            </a:r>
            <a:r>
              <a:rPr lang="en-US" sz="1900" dirty="0"/>
              <a:t> - IPE-</a:t>
            </a:r>
            <a:r>
              <a:rPr lang="en-US" sz="1900" dirty="0" err="1"/>
              <a:t>based_Device_Management_with_FlexContainers</a:t>
            </a:r>
            <a:r>
              <a:rPr lang="en-US" sz="1900"/>
              <a:t> </a:t>
            </a:r>
            <a:r>
              <a:rPr lang="en-US" sz="1900" dirty="0">
                <a:sym typeface="Wingdings" panose="05000000000000000000" pitchFamily="2" charset="2"/>
              </a:rPr>
              <a:t>8</a:t>
            </a:r>
            <a:r>
              <a:rPr lang="en-US" sz="1900">
                <a:sym typeface="Wingdings" panose="05000000000000000000" pitchFamily="2" charset="2"/>
              </a:rPr>
              <a:t>0</a:t>
            </a:r>
            <a:r>
              <a:rPr lang="en-US" sz="1900" dirty="0">
                <a:sym typeface="Wingdings" panose="05000000000000000000" pitchFamily="2" charset="2"/>
              </a:rPr>
              <a:t>% SDS leading now </a:t>
            </a:r>
            <a:endParaRPr lang="en-GB" altLang="de-DE" sz="2400" i="1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TP-2022-0088-RDM_status_report_to_TP#56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AI </a:t>
            </a:r>
            <a:r>
              <a:rPr lang="de-DE" altLang="de-DE" sz="2300" dirty="0" err="1"/>
              <a:t>enabled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capabilities</a:t>
            </a:r>
            <a:r>
              <a:rPr lang="de-DE" altLang="de-DE" sz="2300" dirty="0"/>
              <a:t> for oneM2M WI-0105</a:t>
            </a:r>
          </a:p>
          <a:p>
            <a:pPr>
              <a:defRPr/>
            </a:pPr>
            <a:r>
              <a:rPr lang="en-US" altLang="de-DE" sz="2400" dirty="0"/>
              <a:t>Continue to advance ontologies for Smart City Services WI-0094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</a:t>
            </a:r>
          </a:p>
          <a:p>
            <a:pPr>
              <a:defRPr/>
            </a:pPr>
            <a:r>
              <a:rPr lang="en-US" altLang="de-DE" sz="2400" dirty="0"/>
              <a:t>Advance the new work item: </a:t>
            </a:r>
            <a:r>
              <a:rPr lang="en-US" altLang="de-DE" sz="2400" dirty="0" err="1"/>
              <a:t>MetaIoT</a:t>
            </a:r>
            <a:r>
              <a:rPr lang="en-US" altLang="de-DE" sz="2400" dirty="0"/>
              <a:t> </a:t>
            </a:r>
          </a:p>
          <a:p>
            <a:pPr>
              <a:defRPr/>
            </a:pPr>
            <a:r>
              <a:rPr lang="de-DE" altLang="de-DE" sz="2300" dirty="0"/>
              <a:t>Rel.5 </a:t>
            </a:r>
            <a:r>
              <a:rPr lang="de-DE" altLang="de-DE" sz="2300" dirty="0" err="1"/>
              <a:t>related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features</a:t>
            </a:r>
            <a:r>
              <a:rPr lang="de-DE" altLang="de-DE" sz="2300" dirty="0">
                <a:sym typeface="Wingdings" panose="05000000000000000000" pitchFamily="2" charset="2"/>
              </a:rPr>
              <a:t>  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RDM-2022-</a:t>
            </a:r>
            <a:r>
              <a:rPr lang="de-DE" altLang="de-DE" sz="2300" dirty="0">
                <a:highlight>
                  <a:srgbClr val="FFFF00"/>
                </a:highlight>
              </a:rPr>
              <a:t>0081</a:t>
            </a:r>
            <a:r>
              <a:rPr lang="de-DE" altLang="de-DE" sz="2300" dirty="0"/>
              <a:t> (THANKS Akash!)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TP-2022-0088-RDM_status_report_to_TP#56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56.1 (18 October 2022 12:00-14:00 UTC)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56.2 (8 November 2022 12:00-14:00 UTC, potentially use it as a workshop on </a:t>
            </a:r>
            <a:r>
              <a:rPr lang="en-US" altLang="fr-FR" sz="2000" dirty="0" err="1">
                <a:solidFill>
                  <a:srgbClr val="FF0000"/>
                </a:solidFill>
              </a:rPr>
              <a:t>MetaIoT</a:t>
            </a:r>
            <a:r>
              <a:rPr lang="en-US" altLang="fr-FR" sz="2000" dirty="0">
                <a:solidFill>
                  <a:srgbClr val="FF0000"/>
                </a:solidFill>
              </a:rPr>
              <a:t>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TP#57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TP#57 </a:t>
            </a:r>
            <a:r>
              <a:rPr lang="en-US" altLang="de-DE" sz="2000" dirty="0">
                <a:solidFill>
                  <a:srgbClr val="FF0000"/>
                </a:solidFill>
              </a:rPr>
              <a:t>(2022-11-28, details 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TP-2022-0088-RDM_status_report_to_TP#56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458</Words>
  <Application>Microsoft Office PowerPoint</Application>
  <PresentationFormat>Bildschirmpräsentation (4:3)</PresentationFormat>
  <Paragraphs>64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Myriad pro</vt:lpstr>
      <vt:lpstr>Office Theme</vt:lpstr>
      <vt:lpstr>RDM status report to TP#56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Hechwartner, Roland</cp:lastModifiedBy>
  <cp:revision>303</cp:revision>
  <dcterms:created xsi:type="dcterms:W3CDTF">2012-09-11T22:52:11Z</dcterms:created>
  <dcterms:modified xsi:type="dcterms:W3CDTF">2022-09-30T13:47:51Z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5339bf0-f345-473a-9ec8-6ca7c8197055_Enabled">
    <vt:lpwstr>true</vt:lpwstr>
  </property>
  <property fmtid="{D5CDD505-2E9C-101B-9397-08002B2CF9AE}" pid="3" name="MSIP_Label_55339bf0-f345-473a-9ec8-6ca7c8197055_SetDate">
    <vt:lpwstr>2022-09-30T12:05:42Z</vt:lpwstr>
  </property>
  <property fmtid="{D5CDD505-2E9C-101B-9397-08002B2CF9AE}" pid="4" name="MSIP_Label_55339bf0-f345-473a-9ec8-6ca7c8197055_Method">
    <vt:lpwstr>Privileged</vt:lpwstr>
  </property>
  <property fmtid="{D5CDD505-2E9C-101B-9397-08002B2CF9AE}" pid="5" name="MSIP_Label_55339bf0-f345-473a-9ec8-6ca7c8197055_Name">
    <vt:lpwstr>OFFEN</vt:lpwstr>
  </property>
  <property fmtid="{D5CDD505-2E9C-101B-9397-08002B2CF9AE}" pid="6" name="MSIP_Label_55339bf0-f345-473a-9ec8-6ca7c8197055_SiteId">
    <vt:lpwstr>d313b56f-f400-44d3-8403-4b468b3d8ded</vt:lpwstr>
  </property>
  <property fmtid="{D5CDD505-2E9C-101B-9397-08002B2CF9AE}" pid="7" name="MSIP_Label_55339bf0-f345-473a-9ec8-6ca7c8197055_ActionId">
    <vt:lpwstr>f2d08ce3-bd55-4e80-b51c-926eae02e0ad</vt:lpwstr>
  </property>
  <property fmtid="{D5CDD505-2E9C-101B-9397-08002B2CF9AE}" pid="8" name="MSIP_Label_55339bf0-f345-473a-9ec8-6ca7c8197055_ContentBits">
    <vt:lpwstr>0</vt:lpwstr>
  </property>
</Properties>
</file>