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C85E75FC-5AA6-41D4-AEF0-1D4E24F0E5B5}"/>
    <pc:docChg chg="undo custSel modSld">
      <pc:chgData name="Min-gyu Han" userId="2609d183-e7ac-4bd8-a95d-df0f24b577af" providerId="ADAL" clId="{C85E75FC-5AA6-41D4-AEF0-1D4E24F0E5B5}" dt="2022-05-13T13:00:44.869" v="621" actId="20577"/>
      <pc:docMkLst>
        <pc:docMk/>
      </pc:docMkLst>
      <pc:sldChg chg="modSp">
        <pc:chgData name="Min-gyu Han" userId="2609d183-e7ac-4bd8-a95d-df0f24b577af" providerId="ADAL" clId="{C85E75FC-5AA6-41D4-AEF0-1D4E24F0E5B5}" dt="2022-05-13T12:41:20.972" v="547" actId="20577"/>
        <pc:sldMkLst>
          <pc:docMk/>
          <pc:sldMk cId="1765449736" sldId="256"/>
        </pc:sldMkLst>
        <pc:spChg chg="mod">
          <ac:chgData name="Min-gyu Han" userId="2609d183-e7ac-4bd8-a95d-df0f24b577af" providerId="ADAL" clId="{C85E75FC-5AA6-41D4-AEF0-1D4E24F0E5B5}" dt="2022-05-13T09:17:09.839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Min-gyu Han" userId="2609d183-e7ac-4bd8-a95d-df0f24b577af" providerId="ADAL" clId="{C85E75FC-5AA6-41D4-AEF0-1D4E24F0E5B5}" dt="2022-05-13T12:41:20.972" v="547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00:44.869" v="621" actId="20577"/>
        <pc:sldMkLst>
          <pc:docMk/>
          <pc:sldMk cId="2278966715" sldId="262"/>
        </pc:sldMkLst>
        <pc:spChg chg="mod">
          <ac:chgData name="Min-gyu Han" userId="2609d183-e7ac-4bd8-a95d-df0f24b577af" providerId="ADAL" clId="{C85E75FC-5AA6-41D4-AEF0-1D4E24F0E5B5}" dt="2022-05-13T12:41:35.208" v="56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Min-gyu Han" userId="2609d183-e7ac-4bd8-a95d-df0f24b577af" providerId="ADAL" clId="{C85E75FC-5AA6-41D4-AEF0-1D4E24F0E5B5}" dt="2022-05-13T13:00:44.869" v="6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C85E75FC-5AA6-41D4-AEF0-1D4E24F0E5B5}" dt="2022-05-13T12:42:47.406" v="603" actId="20577"/>
        <pc:sldMkLst>
          <pc:docMk/>
          <pc:sldMk cId="44548526" sldId="264"/>
        </pc:sldMkLst>
        <pc:spChg chg="mod">
          <ac:chgData name="Min-gyu Han" userId="2609d183-e7ac-4bd8-a95d-df0f24b577af" providerId="ADAL" clId="{C85E75FC-5AA6-41D4-AEF0-1D4E24F0E5B5}" dt="2022-05-13T12:42:47.406" v="603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0:03:28.804" v="446" actId="20577"/>
        <pc:sldMkLst>
          <pc:docMk/>
          <pc:sldMk cId="642484664" sldId="266"/>
        </pc:sldMkLst>
        <pc:spChg chg="mod">
          <ac:chgData name="Min-gyu Han" userId="2609d183-e7ac-4bd8-a95d-df0f24b577af" providerId="ADAL" clId="{C85E75FC-5AA6-41D4-AEF0-1D4E24F0E5B5}" dt="2022-05-13T10:03:28.804" v="446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09:59:04.812" v="402" actId="20577"/>
        <pc:sldMkLst>
          <pc:docMk/>
          <pc:sldMk cId="2434168971" sldId="271"/>
        </pc:sldMkLst>
        <pc:spChg chg="mod">
          <ac:chgData name="Min-gyu Han" userId="2609d183-e7ac-4bd8-a95d-df0f24b577af" providerId="ADAL" clId="{C85E75FC-5AA6-41D4-AEF0-1D4E24F0E5B5}" dt="2022-05-13T09:59:04.812" v="402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EF6F2CE1-E1A5-413B-9CBA-F8CE0F141764}"/>
    <pc:docChg chg="modSld">
      <pc:chgData name="Min-gyu Han" userId="2609d183-e7ac-4bd8-a95d-df0f24b577af" providerId="ADAL" clId="{EF6F2CE1-E1A5-413B-9CBA-F8CE0F141764}" dt="2022-05-13T14:13:10.156" v="65" actId="20577"/>
      <pc:docMkLst>
        <pc:docMk/>
      </pc:docMkLst>
      <pc:sldChg chg="modSp">
        <pc:chgData name="Min-gyu Han" userId="2609d183-e7ac-4bd8-a95d-df0f24b577af" providerId="ADAL" clId="{EF6F2CE1-E1A5-413B-9CBA-F8CE0F141764}" dt="2022-05-13T14:12:42.653" v="9" actId="20577"/>
        <pc:sldMkLst>
          <pc:docMk/>
          <pc:sldMk cId="1765449736" sldId="256"/>
        </pc:sldMkLst>
        <pc:spChg chg="mod">
          <ac:chgData name="Min-gyu Han" userId="2609d183-e7ac-4bd8-a95d-df0f24b577af" providerId="ADAL" clId="{EF6F2CE1-E1A5-413B-9CBA-F8CE0F141764}" dt="2022-05-13T14:12:42.653" v="9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EF6F2CE1-E1A5-413B-9CBA-F8CE0F141764}" dt="2022-05-13T14:13:10.156" v="65" actId="20577"/>
        <pc:sldMkLst>
          <pc:docMk/>
          <pc:sldMk cId="44548526" sldId="264"/>
        </pc:sldMkLst>
        <pc:spChg chg="mod">
          <ac:chgData name="Min-gyu Han" userId="2609d183-e7ac-4bd8-a95d-df0f24b577af" providerId="ADAL" clId="{EF6F2CE1-E1A5-413B-9CBA-F8CE0F141764}" dt="2022-05-13T14:13:10.156" v="65" actId="20577"/>
          <ac:spMkLst>
            <pc:docMk/>
            <pc:sldMk cId="44548526" sldId="264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err="1"/>
              <a:t>WG3</a:t>
            </a:r>
            <a:r>
              <a:rPr lang="en-US" dirty="0"/>
              <a:t> </a:t>
            </a:r>
            <a:r>
              <a:rPr lang="en-US" dirty="0" err="1"/>
              <a:t>TDE5</a:t>
            </a:r>
            <a:r>
              <a:rPr lang="en-US" altLang="ko-KR" dirty="0" err="1"/>
              <a:t>6</a:t>
            </a:r>
            <a:br>
              <a:rPr lang="en-US" dirty="0"/>
            </a:br>
            <a:r>
              <a:rPr lang="en-US" dirty="0"/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ko-KR" dirty="0"/>
              <a:t>Group: TDE</a:t>
            </a:r>
          </a:p>
          <a:p>
            <a:pPr algn="l"/>
            <a:r>
              <a:rPr lang="en-US" altLang="ko-KR" dirty="0"/>
              <a:t>Source: TDE WG Chair, Andrew Min-gyu Han, Hansung University</a:t>
            </a:r>
          </a:p>
          <a:p>
            <a:pPr algn="l"/>
            <a:r>
              <a:rPr lang="en-US" altLang="ko-KR" dirty="0"/>
              <a:t>	 </a:t>
            </a:r>
            <a:r>
              <a:rPr lang="en-US" altLang="ko-KR" dirty="0" err="1"/>
              <a:t>TDE</a:t>
            </a:r>
            <a:r>
              <a:rPr lang="en-US" altLang="ko-KR" dirty="0"/>
              <a:t> WG Vice-chair, Bob Flynn, Exacta </a:t>
            </a:r>
            <a:r>
              <a:rPr lang="en-US" altLang="ko-KR" dirty="0" err="1"/>
              <a:t>GSS</a:t>
            </a:r>
            <a:endParaRPr lang="en-US" altLang="ko-KR" dirty="0"/>
          </a:p>
          <a:p>
            <a:pPr algn="l"/>
            <a:r>
              <a:rPr lang="en-US" altLang="ko-KR" dirty="0"/>
              <a:t>	 </a:t>
            </a:r>
            <a:r>
              <a:rPr lang="en-US" altLang="ko-KR" dirty="0" err="1"/>
              <a:t>TDE</a:t>
            </a:r>
            <a:r>
              <a:rPr lang="en-US" altLang="ko-KR" dirty="0"/>
              <a:t> </a:t>
            </a:r>
            <a:r>
              <a:rPr lang="en-US" altLang="ko-KR" dirty="0" err="1"/>
              <a:t>WG</a:t>
            </a:r>
            <a:r>
              <a:rPr lang="en-US" altLang="ko-KR" dirty="0"/>
              <a:t> Vice-chair, </a:t>
            </a:r>
            <a:r>
              <a:rPr lang="en-US" altLang="ko-KR" dirty="0" err="1"/>
              <a:t>Sherzod</a:t>
            </a:r>
            <a:r>
              <a:rPr lang="en-US" altLang="ko-KR" dirty="0"/>
              <a:t> </a:t>
            </a:r>
            <a:r>
              <a:rPr lang="en-US" altLang="ko-KR" dirty="0" err="1"/>
              <a:t>Elamanov</a:t>
            </a:r>
            <a:r>
              <a:rPr lang="en-US" altLang="ko-KR" dirty="0"/>
              <a:t>, </a:t>
            </a:r>
            <a:r>
              <a:rPr lang="en-US" altLang="ko-KR" dirty="0" err="1"/>
              <a:t>SyncTechno</a:t>
            </a:r>
            <a:endParaRPr lang="en-US" altLang="ko-KR" dirty="0"/>
          </a:p>
          <a:p>
            <a:pPr algn="l"/>
            <a:r>
              <a:rPr lang="en-US" dirty="0"/>
              <a:t>Meeting Date: 2022-09-26 to 2022-09-30</a:t>
            </a:r>
          </a:p>
          <a:p>
            <a:pPr algn="l"/>
            <a:r>
              <a:rPr lang="en-US" dirty="0"/>
              <a:t>Doc#: TP-2022-</a:t>
            </a:r>
            <a:r>
              <a:rPr lang="en-US"/>
              <a:t>0089R02-</a:t>
            </a:r>
            <a:r>
              <a:rPr lang="en-US" dirty="0" err="1"/>
              <a:t>WG3_TDE_Report_to_TP56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</a:t>
            </a:r>
            <a:r>
              <a:rPr lang="en-US" altLang="ko-KR" dirty="0" err="1"/>
              <a:t>TDE56</a:t>
            </a:r>
            <a:endParaRPr lang="en-US" altLang="ko-KR" dirty="0"/>
          </a:p>
          <a:p>
            <a:pPr lvl="1"/>
            <a:r>
              <a:rPr lang="en-US" altLang="ko-KR" dirty="0"/>
              <a:t>Handling 3 CR for drafting TS-0018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Certification Program 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InterOp</a:t>
            </a:r>
            <a:r>
              <a:rPr lang="en-US" altLang="ko-KR" dirty="0"/>
              <a:t> Event 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Developers Outreach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560338"/>
              </p:ext>
            </p:extLst>
          </p:nvPr>
        </p:nvGraphicFramePr>
        <p:xfrm>
          <a:off x="784653" y="4149331"/>
          <a:ext cx="10622694" cy="170688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</a:t>
                      </a:r>
                      <a:r>
                        <a:rPr lang="en-US" altLang="ko-KR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</a:t>
                      </a:r>
                      <a:r>
                        <a:rPr lang="en-US" altLang="ko-KR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98%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guide series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20%</a:t>
                      </a:r>
                      <a:endParaRPr lang="ko-KR" alt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25%</a:t>
                      </a:r>
                      <a:endParaRPr lang="ko-KR" alt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Handling TS-0018 Rel-3/Rel-4 CRs</a:t>
            </a:r>
          </a:p>
          <a:p>
            <a:pPr lvl="1"/>
            <a:r>
              <a:rPr lang="en-US" altLang="ko-KR" dirty="0"/>
              <a:t>TP-App ID validation, TP-subscription</a:t>
            </a:r>
          </a:p>
          <a:p>
            <a:r>
              <a:rPr lang="en-US" altLang="ko-KR" dirty="0"/>
              <a:t>Sharing information on </a:t>
            </a:r>
            <a:r>
              <a:rPr lang="en-US" altLang="ko-KR" dirty="0" err="1"/>
              <a:t>oneM2M</a:t>
            </a:r>
            <a:r>
              <a:rPr lang="en-US" altLang="ko-KR" dirty="0"/>
              <a:t> </a:t>
            </a:r>
            <a:r>
              <a:rPr lang="en-US" altLang="ko-KR" dirty="0" err="1"/>
              <a:t>InterOp</a:t>
            </a:r>
            <a:endParaRPr lang="en-US" altLang="ko-KR" dirty="0"/>
          </a:p>
          <a:p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Certification Program</a:t>
            </a:r>
          </a:p>
          <a:p>
            <a:pPr lvl="1"/>
            <a:r>
              <a:rPr lang="en-US" altLang="ko-KR" dirty="0"/>
              <a:t>Handle questions from </a:t>
            </a:r>
            <a:r>
              <a:rPr lang="en-US" altLang="ko-KR" dirty="0" err="1"/>
              <a:t>GCF</a:t>
            </a:r>
            <a:endParaRPr lang="en-US" altLang="ko-KR" dirty="0"/>
          </a:p>
          <a:p>
            <a:r>
              <a:rPr lang="en-US" altLang="ko-KR" dirty="0"/>
              <a:t>Discussion on Developers Outreach</a:t>
            </a:r>
          </a:p>
          <a:p>
            <a:pPr lvl="1"/>
            <a:r>
              <a:rPr lang="en-US" altLang="ko-KR" dirty="0" err="1"/>
              <a:t>oneM2M</a:t>
            </a:r>
            <a:r>
              <a:rPr lang="en-US" altLang="ko-KR" dirty="0"/>
              <a:t>-University relations activity: </a:t>
            </a:r>
          </a:p>
          <a:p>
            <a:pPr lvl="2"/>
            <a:r>
              <a:rPr lang="en-US" altLang="ko-KR" dirty="0"/>
              <a:t>Suggestion of open discussion in </a:t>
            </a:r>
            <a:r>
              <a:rPr lang="en-US" altLang="ko-KR" dirty="0" err="1"/>
              <a:t>TDE56.1</a:t>
            </a:r>
            <a:r>
              <a:rPr lang="en-US" altLang="ko-KR" dirty="0"/>
              <a:t> call, invites the three university(Korea, US, Germany), explain the idea and get feedback</a:t>
            </a:r>
          </a:p>
          <a:p>
            <a:pPr lvl="1"/>
            <a:r>
              <a:rPr lang="en-US" altLang="ko-KR" dirty="0"/>
              <a:t>New way to drafting specification</a:t>
            </a:r>
          </a:p>
          <a:p>
            <a:r>
              <a:rPr lang="en-US" altLang="ko-KR" dirty="0"/>
              <a:t>Vice-chair election</a:t>
            </a:r>
          </a:p>
          <a:p>
            <a:pPr lvl="1"/>
            <a:r>
              <a:rPr lang="en-US" altLang="ko-KR" dirty="0"/>
              <a:t>Open the nomination period and seek candidate including </a:t>
            </a:r>
            <a:r>
              <a:rPr lang="en-US" altLang="ko-KR" dirty="0" err="1"/>
              <a:t>TSDSI</a:t>
            </a:r>
            <a:r>
              <a:rPr lang="en-US" altLang="ko-KR" dirty="0"/>
              <a:t> people </a:t>
            </a:r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TP-2022-0090-</a:t>
            </a:r>
            <a:r>
              <a:rPr lang="pt-BR" altLang="ko-KR" dirty="0"/>
              <a:t>TP5</a:t>
            </a:r>
            <a:r>
              <a:rPr lang="en-US" altLang="ko-KR" dirty="0"/>
              <a:t>6</a:t>
            </a:r>
            <a:r>
              <a:rPr lang="pt-BR" altLang="ko-KR" dirty="0"/>
              <a:t>_TS-0018_R</a:t>
            </a:r>
            <a:r>
              <a:rPr lang="en-US" altLang="ko-KR" dirty="0"/>
              <a:t>4</a:t>
            </a:r>
            <a:r>
              <a:rPr lang="pt-BR" altLang="ko-KR" dirty="0"/>
              <a:t>_CR_Pack</a:t>
            </a:r>
            <a:endParaRPr lang="en-US" altLang="ko-KR" dirty="0"/>
          </a:p>
          <a:p>
            <a:pPr lvl="1"/>
            <a:r>
              <a:rPr lang="en-US" altLang="ko-KR" dirty="0"/>
              <a:t>TP-2022-0091-</a:t>
            </a:r>
            <a:r>
              <a:rPr lang="pt-BR" altLang="ko-KR" dirty="0"/>
              <a:t>TP5</a:t>
            </a:r>
            <a:r>
              <a:rPr lang="en-US" altLang="ko-KR" dirty="0"/>
              <a:t>6</a:t>
            </a:r>
            <a:r>
              <a:rPr lang="pt-BR" altLang="ko-KR" dirty="0"/>
              <a:t>_TS-0018_R</a:t>
            </a:r>
            <a:r>
              <a:rPr lang="en-US" altLang="ko-KR" dirty="0"/>
              <a:t>3</a:t>
            </a:r>
            <a:r>
              <a:rPr lang="pt-BR" altLang="ko-KR" dirty="0"/>
              <a:t>_CR_Pack</a:t>
            </a:r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See </a:t>
            </a:r>
            <a:r>
              <a:rPr lang="en-US" altLang="ko-KR" dirty="0" err="1"/>
              <a:t>TDE</a:t>
            </a:r>
            <a:r>
              <a:rPr lang="en-US" altLang="ko-KR" dirty="0"/>
              <a:t>-2022-</a:t>
            </a:r>
            <a:r>
              <a:rPr lang="en-US" altLang="ko-KR" dirty="0" err="1"/>
              <a:t>0059R01</a:t>
            </a:r>
            <a:r>
              <a:rPr lang="en-US" altLang="ko-KR" dirty="0"/>
              <a:t>-</a:t>
            </a:r>
            <a:r>
              <a:rPr lang="en-US" altLang="ko-KR" dirty="0" err="1"/>
              <a:t>TDE56_Document_Allocation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 err="1"/>
              <a:t>TDE#5</a:t>
            </a:r>
            <a:r>
              <a:rPr lang="en-US" altLang="ko-KR" dirty="0"/>
              <a:t>6</a:t>
            </a:r>
            <a:r>
              <a:rPr lang="en-GB" altLang="ko-KR" dirty="0"/>
              <a:t>.1: </a:t>
            </a:r>
            <a:r>
              <a:rPr lang="en-US" altLang="ko-KR" dirty="0"/>
              <a:t>19</a:t>
            </a:r>
            <a:r>
              <a:rPr lang="pt-BR" altLang="ko-KR" dirty="0"/>
              <a:t> </a:t>
            </a:r>
            <a:r>
              <a:rPr lang="en-US" altLang="ko-KR" dirty="0"/>
              <a:t>Oct</a:t>
            </a:r>
            <a:r>
              <a:rPr lang="pt-BR" altLang="ko-KR" dirty="0"/>
              <a:t> 2022 (WED) 12:00 – 13:30 UTC</a:t>
            </a:r>
          </a:p>
          <a:p>
            <a:pPr lvl="1"/>
            <a:r>
              <a:rPr lang="pt-BR" altLang="ko-KR" dirty="0"/>
              <a:t>TDE#5</a:t>
            </a:r>
            <a:r>
              <a:rPr lang="en-US" altLang="ko-KR" dirty="0"/>
              <a:t>6</a:t>
            </a:r>
            <a:r>
              <a:rPr lang="pt-BR" altLang="ko-KR" dirty="0"/>
              <a:t>.2: </a:t>
            </a:r>
            <a:r>
              <a:rPr lang="en-US" altLang="ko-KR" dirty="0"/>
              <a:t>16</a:t>
            </a:r>
            <a:r>
              <a:rPr lang="pt-BR" altLang="ko-KR" dirty="0"/>
              <a:t> </a:t>
            </a:r>
            <a:r>
              <a:rPr lang="en-US" altLang="ko-KR" dirty="0"/>
              <a:t>Nov</a:t>
            </a:r>
            <a:r>
              <a:rPr lang="pt-BR" altLang="ko-KR" dirty="0"/>
              <a:t> 2022 (WED) 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</a:t>
            </a:r>
          </a:p>
          <a:p>
            <a:pPr lvl="1"/>
            <a:r>
              <a:rPr lang="en-US" altLang="ko-KR" dirty="0" err="1"/>
              <a:t>TDE#57</a:t>
            </a:r>
            <a:r>
              <a:rPr lang="en-US" altLang="ko-KR" dirty="0"/>
              <a:t>: 28 Nov 2022 – 02 Dec 2022 (</a:t>
            </a:r>
            <a:r>
              <a:rPr lang="en-US" altLang="ko-KR" dirty="0" err="1"/>
              <a:t>Pangyo</a:t>
            </a:r>
            <a:r>
              <a:rPr lang="en-US" altLang="ko-KR" dirty="0"/>
              <a:t>, Korea)</a:t>
            </a:r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325</Words>
  <Application>Microsoft Office PowerPoint</Application>
  <PresentationFormat>와이드스크린</PresentationFormat>
  <Paragraphs>81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宋体</vt:lpstr>
      <vt:lpstr>Arial</vt:lpstr>
      <vt:lpstr>Calibri</vt:lpstr>
      <vt:lpstr>Myriad Pro</vt:lpstr>
      <vt:lpstr>Myriad Pro Light</vt:lpstr>
      <vt:lpstr>맑은 고딕</vt:lpstr>
      <vt:lpstr>Office Theme</vt:lpstr>
      <vt:lpstr>WG3 TDE56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Min-gyu Han</cp:lastModifiedBy>
  <cp:revision>234</cp:revision>
  <dcterms:created xsi:type="dcterms:W3CDTF">2017-09-21T15:46:31Z</dcterms:created>
  <dcterms:modified xsi:type="dcterms:W3CDTF">2022-09-30T13:41:03Z</dcterms:modified>
</cp:coreProperties>
</file>