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66" r:id="rId2"/>
    <p:sldId id="267" r:id="rId3"/>
    <p:sldId id="263" r:id="rId4"/>
    <p:sldId id="269" r:id="rId5"/>
    <p:sldId id="268" r:id="rId6"/>
    <p:sldId id="270" r:id="rId7"/>
    <p:sldId id="271" r:id="rId8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4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94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87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1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28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96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27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15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06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09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82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45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687E-8A5A-472C-AA1A-825589DB5336}" type="datetimeFigureOut">
              <a:rPr lang="ko-KR" altLang="en-US" smtClean="0"/>
              <a:t>2022-11-23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C650-9989-4034-90F5-F636FED08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aver.me/GEAuW2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14425"/>
            <a:ext cx="4965700" cy="4351338"/>
          </a:xfrm>
        </p:spPr>
        <p:txBody>
          <a:bodyPr/>
          <a:lstStyle/>
          <a:p>
            <a:r>
              <a:rPr lang="en-US" altLang="ko-KR" dirty="0"/>
              <a:t>Korean BBQ</a:t>
            </a:r>
          </a:p>
          <a:p>
            <a:r>
              <a:rPr lang="en-US" altLang="ko-KR" dirty="0"/>
              <a:t>Time: 5:30pm ~</a:t>
            </a:r>
          </a:p>
          <a:p>
            <a:r>
              <a:rPr lang="en-US" altLang="ko-KR" dirty="0"/>
              <a:t>Where: </a:t>
            </a:r>
            <a:r>
              <a:rPr lang="ko-KR" altLang="en-US" dirty="0"/>
              <a:t>경복궁 </a:t>
            </a:r>
            <a:r>
              <a:rPr lang="ko-KR" altLang="en-US" dirty="0" err="1"/>
              <a:t>판교점</a:t>
            </a:r>
            <a:endParaRPr lang="en-US" altLang="ko-KR" dirty="0"/>
          </a:p>
          <a:p>
            <a:pPr lvl="1"/>
            <a:r>
              <a:rPr lang="en-US" altLang="ko-KR" dirty="0"/>
              <a:t>Address: </a:t>
            </a:r>
            <a:r>
              <a:rPr lang="ko-KR" altLang="en-US" dirty="0"/>
              <a:t>경기 성남시 분당구 </a:t>
            </a:r>
            <a:r>
              <a:rPr lang="ko-KR" altLang="en-US" dirty="0" err="1"/>
              <a:t>대왕판교로</a:t>
            </a:r>
            <a:r>
              <a:rPr lang="en-US" altLang="ko-KR" dirty="0"/>
              <a:t>606</a:t>
            </a:r>
            <a:r>
              <a:rPr lang="ko-KR" altLang="en-US" dirty="0" err="1"/>
              <a:t>번길</a:t>
            </a:r>
            <a:r>
              <a:rPr lang="ko-KR" altLang="en-US" dirty="0"/>
              <a:t> </a:t>
            </a:r>
            <a:r>
              <a:rPr lang="en-US" altLang="ko-KR" dirty="0"/>
              <a:t>58 2</a:t>
            </a:r>
            <a:r>
              <a:rPr lang="ko-KR" altLang="en-US" dirty="0"/>
              <a:t>층 </a:t>
            </a:r>
            <a:r>
              <a:rPr lang="en-US" altLang="ko-KR" dirty="0"/>
              <a:t>(Near </a:t>
            </a:r>
            <a:r>
              <a:rPr lang="en-US" altLang="ko-KR" dirty="0" err="1"/>
              <a:t>Pangyo</a:t>
            </a:r>
            <a:r>
              <a:rPr lang="en-US" altLang="ko-KR" dirty="0"/>
              <a:t> Station)</a:t>
            </a:r>
          </a:p>
          <a:p>
            <a:pPr lvl="1"/>
            <a:r>
              <a:rPr lang="en-US" altLang="ko-KR" dirty="0"/>
              <a:t>about 11 min by Taxi (cost $4 USD)</a:t>
            </a:r>
          </a:p>
          <a:p>
            <a:pPr lvl="1"/>
            <a:r>
              <a:rPr lang="en-US" altLang="ko-KR" dirty="0"/>
              <a:t>50 min by walk </a:t>
            </a:r>
          </a:p>
          <a:p>
            <a:r>
              <a:rPr lang="en-US" altLang="ko-KR" dirty="0"/>
              <a:t>Map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91943" y="5346195"/>
            <a:ext cx="33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222222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https://naver.me/GEAuW28F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6042" y="367357"/>
            <a:ext cx="6488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Dinner on Nov 30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1" y="295011"/>
            <a:ext cx="4601868" cy="635291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170452" y="5715527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https://goo.gl/maps/52kywmcuxtY9VyW78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250" y="295011"/>
            <a:ext cx="4274120" cy="31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6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042" y="367357"/>
            <a:ext cx="6488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WiFi</a:t>
            </a:r>
            <a:r>
              <a:rPr lang="en-US" altLang="ko-KR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Info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19423-2E9C-4C2F-9EA6-6922F1AE11BF}"/>
              </a:ext>
            </a:extLst>
          </p:cNvPr>
          <p:cNvSpPr txBox="1"/>
          <p:nvPr/>
        </p:nvSpPr>
        <p:spPr>
          <a:xfrm>
            <a:off x="1347216" y="1694688"/>
            <a:ext cx="2902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TTA</a:t>
            </a:r>
            <a:r>
              <a:rPr lang="ko-KR" altLang="en-US" dirty="0"/>
              <a:t> </a:t>
            </a:r>
            <a:r>
              <a:rPr lang="en-US" altLang="ko-KR" dirty="0"/>
              <a:t>Closed</a:t>
            </a:r>
            <a:r>
              <a:rPr lang="ko-KR" altLang="en-US" dirty="0"/>
              <a:t> </a:t>
            </a:r>
            <a:r>
              <a:rPr lang="en-US" altLang="ko-KR" dirty="0" err="1"/>
              <a:t>Wifi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SSID : TTA_Meeting_5G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Passwd: </a:t>
            </a:r>
            <a:r>
              <a:rPr lang="en-US" altLang="ko-KR" dirty="0" err="1"/>
              <a:t>ttameeting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85F1D-27D0-4FBF-963B-84FB34C9C216}"/>
              </a:ext>
            </a:extLst>
          </p:cNvPr>
          <p:cNvSpPr txBox="1"/>
          <p:nvPr/>
        </p:nvSpPr>
        <p:spPr>
          <a:xfrm>
            <a:off x="1347216" y="3133344"/>
            <a:ext cx="322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Open </a:t>
            </a:r>
            <a:r>
              <a:rPr lang="en-US" altLang="ko-KR" dirty="0" err="1"/>
              <a:t>Wifi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SSID : Public </a:t>
            </a:r>
            <a:r>
              <a:rPr lang="en-US" altLang="ko-KR" dirty="0" err="1"/>
              <a:t>WiFi</a:t>
            </a:r>
            <a:r>
              <a:rPr lang="en-US" altLang="ko-KR"/>
              <a:t> LH HUB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35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A869D38-6306-4924-92ED-399AA6AAA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75" y="341532"/>
            <a:ext cx="7163061" cy="63248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3792" y="656472"/>
            <a:ext cx="3638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Where to go for Lunch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6E74155-81B4-41BD-B5A8-687C930287B8}"/>
              </a:ext>
            </a:extLst>
          </p:cNvPr>
          <p:cNvGrpSpPr/>
          <p:nvPr/>
        </p:nvGrpSpPr>
        <p:grpSpPr>
          <a:xfrm>
            <a:off x="9579618" y="1318191"/>
            <a:ext cx="898345" cy="813528"/>
            <a:chOff x="5391666" y="3503975"/>
            <a:chExt cx="898345" cy="813528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4" t="27246" r="16411" b="43884"/>
            <a:stretch/>
          </p:blipFill>
          <p:spPr>
            <a:xfrm>
              <a:off x="5391666" y="3771923"/>
              <a:ext cx="898345" cy="54558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</p:pic>
        <p:sp>
          <p:nvSpPr>
            <p:cNvPr id="2" name="포인트가 5개인 별 1"/>
            <p:cNvSpPr/>
            <p:nvPr/>
          </p:nvSpPr>
          <p:spPr>
            <a:xfrm>
              <a:off x="5496192" y="3503975"/>
              <a:ext cx="178025" cy="16184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743FD5-A8C4-4471-A419-E3E81BB3AAA7}"/>
              </a:ext>
            </a:extLst>
          </p:cNvPr>
          <p:cNvSpPr txBox="1"/>
          <p:nvPr/>
        </p:nvSpPr>
        <p:spPr>
          <a:xfrm>
            <a:off x="7144512" y="895805"/>
            <a:ext cx="444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Global</a:t>
            </a:r>
            <a:r>
              <a:rPr lang="ko-KR" altLang="en-US" dirty="0"/>
              <a:t> </a:t>
            </a:r>
            <a:r>
              <a:rPr lang="en-US" altLang="ko-KR" dirty="0"/>
              <a:t>IoT</a:t>
            </a:r>
            <a:r>
              <a:rPr lang="ko-KR" altLang="en-US" dirty="0"/>
              <a:t> </a:t>
            </a:r>
            <a:r>
              <a:rPr lang="en-US" altLang="ko-KR" dirty="0"/>
              <a:t>Testing</a:t>
            </a:r>
            <a:r>
              <a:rPr lang="ko-KR" altLang="en-US" dirty="0"/>
              <a:t> </a:t>
            </a:r>
            <a:r>
              <a:rPr lang="en-US" altLang="ko-KR" dirty="0"/>
              <a:t>&amp;</a:t>
            </a:r>
            <a:r>
              <a:rPr lang="ko-KR" altLang="en-US" dirty="0"/>
              <a:t> </a:t>
            </a:r>
            <a:r>
              <a:rPr lang="en-US" altLang="ko-KR" dirty="0"/>
              <a:t>Certification</a:t>
            </a:r>
            <a:r>
              <a:rPr lang="ko-KR" altLang="en-US" dirty="0"/>
              <a:t> </a:t>
            </a:r>
            <a:r>
              <a:rPr lang="en-US" altLang="ko-KR" dirty="0"/>
              <a:t>Center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5BCDAF-8801-43D5-A528-FD501E1D0065}"/>
              </a:ext>
            </a:extLst>
          </p:cNvPr>
          <p:cNvSpPr txBox="1"/>
          <p:nvPr/>
        </p:nvSpPr>
        <p:spPr>
          <a:xfrm>
            <a:off x="588549" y="2737104"/>
            <a:ext cx="25169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Pameus</a:t>
            </a:r>
            <a:r>
              <a:rPr lang="en-US" altLang="ko-KR" dirty="0"/>
              <a:t> Mall – PAME1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Coffee &amp; Drinks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Restaurants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Cinema</a:t>
            </a:r>
          </a:p>
          <a:p>
            <a:endParaRPr lang="en-US" altLang="ko-KR" dirty="0"/>
          </a:p>
          <a:p>
            <a:r>
              <a:rPr lang="en-US" altLang="ko-KR" dirty="0" err="1"/>
              <a:t>Pameus</a:t>
            </a:r>
            <a:r>
              <a:rPr lang="en-US" altLang="ko-KR" dirty="0"/>
              <a:t> Mall – PAME2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Coffee &amp; Drinks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Restaurants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E67F1-E2FE-4FAF-BD49-280BD68B3318}"/>
              </a:ext>
            </a:extLst>
          </p:cNvPr>
          <p:cNvSpPr txBox="1"/>
          <p:nvPr/>
        </p:nvSpPr>
        <p:spPr>
          <a:xfrm>
            <a:off x="7339584" y="2737104"/>
            <a:ext cx="1939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Pameus</a:t>
            </a:r>
            <a:r>
              <a:rPr lang="en-US" altLang="ko-KR" sz="1400" dirty="0"/>
              <a:t> Mall –PAME1</a:t>
            </a:r>
            <a:endParaRPr lang="ko-KR" altLang="en-US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64BCA3-7B04-48C0-98CB-70BC019E9126}"/>
              </a:ext>
            </a:extLst>
          </p:cNvPr>
          <p:cNvSpPr txBox="1"/>
          <p:nvPr/>
        </p:nvSpPr>
        <p:spPr>
          <a:xfrm>
            <a:off x="5961888" y="5271040"/>
            <a:ext cx="1939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Pameus</a:t>
            </a:r>
            <a:r>
              <a:rPr lang="en-US" altLang="ko-KR" sz="1400" dirty="0"/>
              <a:t> Mall –PAME2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8124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EF51814-8A80-4186-B336-4546B3245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11" y="64742"/>
            <a:ext cx="7831677" cy="67285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66826-E91F-4740-B12E-0B155290D7BF}"/>
              </a:ext>
            </a:extLst>
          </p:cNvPr>
          <p:cNvSpPr txBox="1"/>
          <p:nvPr/>
        </p:nvSpPr>
        <p:spPr>
          <a:xfrm>
            <a:off x="377952" y="256032"/>
            <a:ext cx="292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Pameus</a:t>
            </a:r>
            <a:r>
              <a:rPr lang="en-US" altLang="ko-KR" dirty="0"/>
              <a:t> Mall – PAME1 1F </a:t>
            </a:r>
            <a:endParaRPr lang="ko-KR" altLang="en-US" dirty="0"/>
          </a:p>
        </p:txBody>
      </p:sp>
      <p:sp>
        <p:nvSpPr>
          <p:cNvPr id="8" name="화살표: 왼쪽 7">
            <a:extLst>
              <a:ext uri="{FF2B5EF4-FFF2-40B4-BE49-F238E27FC236}">
                <a16:creationId xmlns:a16="http://schemas.microsoft.com/office/drawing/2014/main" id="{A0A80A21-A988-4E5C-A451-285078690F9B}"/>
              </a:ext>
            </a:extLst>
          </p:cNvPr>
          <p:cNvSpPr/>
          <p:nvPr/>
        </p:nvSpPr>
        <p:spPr>
          <a:xfrm rot="18984565">
            <a:off x="9209623" y="541981"/>
            <a:ext cx="1378321" cy="3338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Way from the Center</a:t>
            </a:r>
            <a:endParaRPr lang="ko-KR" alt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9D917-199C-48E1-9897-58EA12C7CF25}"/>
              </a:ext>
            </a:extLst>
          </p:cNvPr>
          <p:cNvSpPr txBox="1"/>
          <p:nvPr/>
        </p:nvSpPr>
        <p:spPr>
          <a:xfrm>
            <a:off x="377952" y="1121664"/>
            <a:ext cx="25792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/>
              <a:t>Starbucks</a:t>
            </a:r>
          </a:p>
          <a:p>
            <a:pPr marL="342900" indent="-342900">
              <a:buAutoNum type="arabicPeriod"/>
            </a:pPr>
            <a:r>
              <a:rPr lang="en-US" altLang="ko-KR" dirty="0"/>
              <a:t>Burger &amp; Fries</a:t>
            </a:r>
          </a:p>
          <a:p>
            <a:pPr marL="342900" indent="-342900">
              <a:buAutoNum type="arabicPeriod"/>
            </a:pPr>
            <a:r>
              <a:rPr lang="en-US" altLang="ko-KR" dirty="0"/>
              <a:t>Pasta &amp; Pizzas</a:t>
            </a:r>
          </a:p>
          <a:p>
            <a:pPr marL="342900" indent="-342900">
              <a:buAutoNum type="arabicPeriod"/>
            </a:pPr>
            <a:r>
              <a:rPr lang="en-US" altLang="ko-KR" dirty="0"/>
              <a:t>Pork cutlet</a:t>
            </a:r>
          </a:p>
          <a:p>
            <a:pPr marL="342900" indent="-342900">
              <a:buAutoNum type="arabicPeriod"/>
            </a:pPr>
            <a:r>
              <a:rPr lang="en-US" altLang="ko-KR" dirty="0"/>
              <a:t>Kimbap</a:t>
            </a:r>
          </a:p>
          <a:p>
            <a:pPr marL="342900" indent="-342900">
              <a:buAutoNum type="arabicPeriod"/>
            </a:pPr>
            <a:r>
              <a:rPr lang="en-US" altLang="ko-KR" dirty="0"/>
              <a:t>Chicken Teppanyaki</a:t>
            </a:r>
          </a:p>
          <a:p>
            <a:pPr marL="342900" indent="-342900">
              <a:buAutoNum type="arabicPeriod"/>
            </a:pPr>
            <a:r>
              <a:rPr lang="en-US" altLang="ko-KR" dirty="0"/>
              <a:t>Salad</a:t>
            </a:r>
          </a:p>
          <a:p>
            <a:pPr marL="342900" indent="-342900">
              <a:buAutoNum type="arabicPeriod"/>
            </a:pPr>
            <a:r>
              <a:rPr lang="en-US" altLang="ko-KR" dirty="0"/>
              <a:t>Convenience</a:t>
            </a:r>
            <a:r>
              <a:rPr lang="ko-KR" altLang="en-US" dirty="0"/>
              <a:t> </a:t>
            </a:r>
            <a:r>
              <a:rPr lang="en-US" altLang="ko-KR" dirty="0"/>
              <a:t>store</a:t>
            </a:r>
          </a:p>
          <a:p>
            <a:pPr marL="342900" indent="-342900">
              <a:buAutoNum type="arabicPeriod"/>
            </a:pPr>
            <a:r>
              <a:rPr lang="en-US" altLang="ko-KR" dirty="0"/>
              <a:t>Cinema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5F3B3-E9A0-4C1B-A065-5CBD09249AD7}"/>
              </a:ext>
            </a:extLst>
          </p:cNvPr>
          <p:cNvSpPr txBox="1"/>
          <p:nvPr/>
        </p:nvSpPr>
        <p:spPr>
          <a:xfrm>
            <a:off x="6476302" y="49987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1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559A7-74E4-4622-B315-D90A3D52D1ED}"/>
              </a:ext>
            </a:extLst>
          </p:cNvPr>
          <p:cNvSpPr txBox="1"/>
          <p:nvPr/>
        </p:nvSpPr>
        <p:spPr>
          <a:xfrm>
            <a:off x="7689406" y="31212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2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E4550-FAA9-4E72-9BBD-64BC81D23384}"/>
              </a:ext>
            </a:extLst>
          </p:cNvPr>
          <p:cNvSpPr txBox="1"/>
          <p:nvPr/>
        </p:nvSpPr>
        <p:spPr>
          <a:xfrm>
            <a:off x="8359966" y="37673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3</a:t>
            </a:r>
            <a:endParaRPr lang="ko-KR" alt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8A296-A19D-41BD-B745-13165B85A28F}"/>
              </a:ext>
            </a:extLst>
          </p:cNvPr>
          <p:cNvSpPr txBox="1"/>
          <p:nvPr/>
        </p:nvSpPr>
        <p:spPr>
          <a:xfrm>
            <a:off x="9944926" y="13540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4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E145C-AF2F-4BFA-9619-9C06516384D3}"/>
              </a:ext>
            </a:extLst>
          </p:cNvPr>
          <p:cNvSpPr txBox="1"/>
          <p:nvPr/>
        </p:nvSpPr>
        <p:spPr>
          <a:xfrm>
            <a:off x="10228978" y="21647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5</a:t>
            </a:r>
            <a:endParaRPr lang="ko-KR" alt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5D8648-4E25-4CA5-A533-999F1E7DC59D}"/>
              </a:ext>
            </a:extLst>
          </p:cNvPr>
          <p:cNvSpPr txBox="1"/>
          <p:nvPr/>
        </p:nvSpPr>
        <p:spPr>
          <a:xfrm>
            <a:off x="10228978" y="2797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6</a:t>
            </a:r>
            <a:endParaRPr lang="ko-KR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F47CD-B3C6-47A0-950F-9B3B47BAC3AB}"/>
              </a:ext>
            </a:extLst>
          </p:cNvPr>
          <p:cNvSpPr txBox="1"/>
          <p:nvPr/>
        </p:nvSpPr>
        <p:spPr>
          <a:xfrm>
            <a:off x="10228978" y="344587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7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2DDA0-D104-4622-9A4B-562FAC791C55}"/>
              </a:ext>
            </a:extLst>
          </p:cNvPr>
          <p:cNvSpPr txBox="1"/>
          <p:nvPr/>
        </p:nvSpPr>
        <p:spPr>
          <a:xfrm>
            <a:off x="8942722" y="367751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8</a:t>
            </a:r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DEDACB-FD02-4B80-B332-51E38AFA6ADE}"/>
              </a:ext>
            </a:extLst>
          </p:cNvPr>
          <p:cNvSpPr txBox="1"/>
          <p:nvPr/>
        </p:nvSpPr>
        <p:spPr>
          <a:xfrm>
            <a:off x="6232348" y="8138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9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706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E35E5CBE-69C9-4117-A470-941CE763F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3" y="96166"/>
            <a:ext cx="7758525" cy="6665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66826-E91F-4740-B12E-0B155290D7BF}"/>
              </a:ext>
            </a:extLst>
          </p:cNvPr>
          <p:cNvSpPr txBox="1"/>
          <p:nvPr/>
        </p:nvSpPr>
        <p:spPr>
          <a:xfrm>
            <a:off x="377952" y="256032"/>
            <a:ext cx="292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Pameus</a:t>
            </a:r>
            <a:r>
              <a:rPr lang="en-US" altLang="ko-KR" dirty="0"/>
              <a:t> Mall – PAME1 2F 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9D917-199C-48E1-9897-58EA12C7CF25}"/>
              </a:ext>
            </a:extLst>
          </p:cNvPr>
          <p:cNvSpPr txBox="1"/>
          <p:nvPr/>
        </p:nvSpPr>
        <p:spPr>
          <a:xfrm>
            <a:off x="377952" y="1121664"/>
            <a:ext cx="2536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/>
              <a:t>Korean Food Court</a:t>
            </a:r>
          </a:p>
          <a:p>
            <a:pPr marL="342900" indent="-342900">
              <a:buAutoNum type="arabicPeriod"/>
            </a:pPr>
            <a:r>
              <a:rPr lang="en-US" altLang="ko-KR" dirty="0"/>
              <a:t>Curry</a:t>
            </a:r>
          </a:p>
          <a:p>
            <a:pPr marL="342900" indent="-342900">
              <a:buAutoNum type="arabicPeriod"/>
            </a:pPr>
            <a:r>
              <a:rPr lang="en-US" altLang="ko-KR" dirty="0"/>
              <a:t>Shabu-shabu</a:t>
            </a:r>
          </a:p>
          <a:p>
            <a:pPr marL="342900" indent="-342900">
              <a:buAutoNum type="arabicPeriod"/>
            </a:pPr>
            <a:r>
              <a:rPr lang="en-US" altLang="ko-KR" dirty="0"/>
              <a:t>Drinks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5F3B3-E9A0-4C1B-A065-5CBD09249AD7}"/>
              </a:ext>
            </a:extLst>
          </p:cNvPr>
          <p:cNvSpPr txBox="1"/>
          <p:nvPr/>
        </p:nvSpPr>
        <p:spPr>
          <a:xfrm>
            <a:off x="7146862" y="49377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1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559A7-74E4-4622-B315-D90A3D52D1ED}"/>
              </a:ext>
            </a:extLst>
          </p:cNvPr>
          <p:cNvSpPr txBox="1"/>
          <p:nvPr/>
        </p:nvSpPr>
        <p:spPr>
          <a:xfrm>
            <a:off x="7843345" y="41956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2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E4550-FAA9-4E72-9BBD-64BC81D23384}"/>
              </a:ext>
            </a:extLst>
          </p:cNvPr>
          <p:cNvSpPr txBox="1"/>
          <p:nvPr/>
        </p:nvSpPr>
        <p:spPr>
          <a:xfrm>
            <a:off x="8015542" y="33697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3</a:t>
            </a:r>
            <a:endParaRPr lang="ko-KR" alt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8A296-A19D-41BD-B745-13165B85A28F}"/>
              </a:ext>
            </a:extLst>
          </p:cNvPr>
          <p:cNvSpPr txBox="1"/>
          <p:nvPr/>
        </p:nvSpPr>
        <p:spPr>
          <a:xfrm>
            <a:off x="8501992" y="29367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4</a:t>
            </a:r>
            <a:endParaRPr lang="ko-KR" altLang="en-US" sz="1400" dirty="0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8E2FCC79-E1A2-47E3-8E92-BDED90ECB63F}"/>
              </a:ext>
            </a:extLst>
          </p:cNvPr>
          <p:cNvSpPr/>
          <p:nvPr/>
        </p:nvSpPr>
        <p:spPr>
          <a:xfrm rot="3482867">
            <a:off x="7555110" y="5632550"/>
            <a:ext cx="1821514" cy="331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Connect bridge to PAME2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8171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70ECFA9-A69B-4BC4-A46E-3A2FE7CE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97" y="113244"/>
            <a:ext cx="7737054" cy="6647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66826-E91F-4740-B12E-0B155290D7BF}"/>
              </a:ext>
            </a:extLst>
          </p:cNvPr>
          <p:cNvSpPr txBox="1"/>
          <p:nvPr/>
        </p:nvSpPr>
        <p:spPr>
          <a:xfrm>
            <a:off x="377952" y="256032"/>
            <a:ext cx="292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Pameus</a:t>
            </a:r>
            <a:r>
              <a:rPr lang="en-US" altLang="ko-KR" dirty="0"/>
              <a:t> Mall – PAME2 2F 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9D917-199C-48E1-9897-58EA12C7CF25}"/>
              </a:ext>
            </a:extLst>
          </p:cNvPr>
          <p:cNvSpPr txBox="1"/>
          <p:nvPr/>
        </p:nvSpPr>
        <p:spPr>
          <a:xfrm>
            <a:off x="377952" y="1121664"/>
            <a:ext cx="36483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err="1"/>
              <a:t>Budae</a:t>
            </a:r>
            <a:r>
              <a:rPr lang="en-US" altLang="ko-KR" dirty="0"/>
              <a:t> Jjigae (Army stew)</a:t>
            </a:r>
          </a:p>
          <a:p>
            <a:pPr marL="342900" indent="-342900">
              <a:buAutoNum type="arabicPeriod"/>
            </a:pPr>
            <a:r>
              <a:rPr lang="en-US" altLang="ko-KR" dirty="0"/>
              <a:t>Beef stew</a:t>
            </a:r>
          </a:p>
          <a:p>
            <a:pPr marL="342900" indent="-342900">
              <a:buAutoNum type="arabicPeriod"/>
            </a:pPr>
            <a:r>
              <a:rPr lang="en-US" altLang="ko-KR" dirty="0"/>
              <a:t>Korean style Chinese</a:t>
            </a:r>
          </a:p>
          <a:p>
            <a:pPr marL="342900" indent="-342900">
              <a:buAutoNum type="arabicPeriod"/>
            </a:pPr>
            <a:r>
              <a:rPr lang="en-US" altLang="ko-KR" dirty="0"/>
              <a:t>Mushroom stew with noodles</a:t>
            </a:r>
          </a:p>
          <a:p>
            <a:pPr marL="342900" indent="-342900">
              <a:buAutoNum type="arabicPeriod"/>
            </a:pPr>
            <a:r>
              <a:rPr lang="en-US" altLang="ko-KR" dirty="0"/>
              <a:t>Taiwan style beef noodles</a:t>
            </a:r>
          </a:p>
          <a:p>
            <a:pPr marL="342900" indent="-342900">
              <a:buAutoNum type="arabicPeriod"/>
            </a:pPr>
            <a:r>
              <a:rPr lang="en-US" altLang="ko-KR" dirty="0"/>
              <a:t>Vietnamese foods</a:t>
            </a:r>
          </a:p>
          <a:p>
            <a:pPr marL="342900" indent="-342900">
              <a:buAutoNum type="arabicPeriod"/>
            </a:pPr>
            <a:r>
              <a:rPr lang="en-US" altLang="ko-KR" dirty="0"/>
              <a:t>Korean foods</a:t>
            </a:r>
          </a:p>
          <a:p>
            <a:pPr marL="342900" indent="-342900">
              <a:buAutoNum type="arabicPeriod"/>
            </a:pPr>
            <a:r>
              <a:rPr lang="en-US" altLang="ko-KR" dirty="0"/>
              <a:t>Curry with Pork cutlet</a:t>
            </a:r>
          </a:p>
          <a:p>
            <a:pPr marL="342900" indent="-342900">
              <a:buAutoNum type="arabicPeriod"/>
            </a:pPr>
            <a:r>
              <a:rPr lang="en-US" altLang="ko-KR" dirty="0"/>
              <a:t>Thai foods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5F3B3-E9A0-4C1B-A065-5CBD09249AD7}"/>
              </a:ext>
            </a:extLst>
          </p:cNvPr>
          <p:cNvSpPr txBox="1"/>
          <p:nvPr/>
        </p:nvSpPr>
        <p:spPr>
          <a:xfrm>
            <a:off x="6317806" y="413918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1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559A7-74E4-4622-B315-D90A3D52D1ED}"/>
              </a:ext>
            </a:extLst>
          </p:cNvPr>
          <p:cNvSpPr txBox="1"/>
          <p:nvPr/>
        </p:nvSpPr>
        <p:spPr>
          <a:xfrm>
            <a:off x="6758536" y="39875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2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E4550-FAA9-4E72-9BBD-64BC81D23384}"/>
              </a:ext>
            </a:extLst>
          </p:cNvPr>
          <p:cNvSpPr txBox="1"/>
          <p:nvPr/>
        </p:nvSpPr>
        <p:spPr>
          <a:xfrm>
            <a:off x="7476046" y="43404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3</a:t>
            </a:r>
            <a:endParaRPr lang="ko-KR" alt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8A296-A19D-41BD-B745-13165B85A28F}"/>
              </a:ext>
            </a:extLst>
          </p:cNvPr>
          <p:cNvSpPr txBox="1"/>
          <p:nvPr/>
        </p:nvSpPr>
        <p:spPr>
          <a:xfrm>
            <a:off x="5953974" y="231866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4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E145C-AF2F-4BFA-9619-9C06516384D3}"/>
              </a:ext>
            </a:extLst>
          </p:cNvPr>
          <p:cNvSpPr txBox="1"/>
          <p:nvPr/>
        </p:nvSpPr>
        <p:spPr>
          <a:xfrm>
            <a:off x="6374374" y="23186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5</a:t>
            </a:r>
            <a:endParaRPr lang="ko-KR" alt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5D8648-4E25-4CA5-A533-999F1E7DC59D}"/>
              </a:ext>
            </a:extLst>
          </p:cNvPr>
          <p:cNvSpPr txBox="1"/>
          <p:nvPr/>
        </p:nvSpPr>
        <p:spPr>
          <a:xfrm>
            <a:off x="7473914" y="247255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6</a:t>
            </a:r>
            <a:endParaRPr lang="ko-KR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F47CD-B3C6-47A0-950F-9B3B47BAC3AB}"/>
              </a:ext>
            </a:extLst>
          </p:cNvPr>
          <p:cNvSpPr txBox="1"/>
          <p:nvPr/>
        </p:nvSpPr>
        <p:spPr>
          <a:xfrm>
            <a:off x="7936057" y="22604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7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2DDA0-D104-4622-9A4B-562FAC791C55}"/>
              </a:ext>
            </a:extLst>
          </p:cNvPr>
          <p:cNvSpPr txBox="1"/>
          <p:nvPr/>
        </p:nvSpPr>
        <p:spPr>
          <a:xfrm>
            <a:off x="8289402" y="234366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8</a:t>
            </a:r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DEDACB-FD02-4B80-B332-51E38AFA6ADE}"/>
              </a:ext>
            </a:extLst>
          </p:cNvPr>
          <p:cNvSpPr txBox="1"/>
          <p:nvPr/>
        </p:nvSpPr>
        <p:spPr>
          <a:xfrm>
            <a:off x="8289402" y="14844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9</a:t>
            </a:r>
            <a:endParaRPr lang="ko-KR" altLang="en-US" sz="1400" dirty="0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6C172A8C-4A7C-41F4-9CBB-8FB3EB06EBF0}"/>
              </a:ext>
            </a:extLst>
          </p:cNvPr>
          <p:cNvSpPr/>
          <p:nvPr/>
        </p:nvSpPr>
        <p:spPr>
          <a:xfrm rot="17211710">
            <a:off x="8280234" y="1056651"/>
            <a:ext cx="1911150" cy="320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Bridge to PAME1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5681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B944CE1-E5E7-4793-86CB-55D95C966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15" y="73152"/>
            <a:ext cx="7726326" cy="6644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66826-E91F-4740-B12E-0B155290D7BF}"/>
              </a:ext>
            </a:extLst>
          </p:cNvPr>
          <p:cNvSpPr txBox="1"/>
          <p:nvPr/>
        </p:nvSpPr>
        <p:spPr>
          <a:xfrm>
            <a:off x="377952" y="256032"/>
            <a:ext cx="292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Pameus</a:t>
            </a:r>
            <a:r>
              <a:rPr lang="en-US" altLang="ko-KR" dirty="0"/>
              <a:t> Mall – PAME2 1F 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9D917-199C-48E1-9897-58EA12C7CF25}"/>
              </a:ext>
            </a:extLst>
          </p:cNvPr>
          <p:cNvSpPr txBox="1"/>
          <p:nvPr/>
        </p:nvSpPr>
        <p:spPr>
          <a:xfrm>
            <a:off x="377952" y="1121664"/>
            <a:ext cx="2228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/>
              <a:t>Coffee &amp; Drinks</a:t>
            </a:r>
          </a:p>
          <a:p>
            <a:pPr marL="342900" indent="-342900">
              <a:buAutoNum type="arabicPeriod"/>
            </a:pPr>
            <a:r>
              <a:rPr lang="en-US" altLang="ko-KR" dirty="0"/>
              <a:t>Burger</a:t>
            </a:r>
          </a:p>
          <a:p>
            <a:pPr marL="342900" indent="-342900">
              <a:buAutoNum type="arabicPeriod"/>
            </a:pPr>
            <a:r>
              <a:rPr lang="en-US" altLang="ko-KR" dirty="0"/>
              <a:t>Coffee &amp; Drinks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5F3B3-E9A0-4C1B-A065-5CBD09249AD7}"/>
              </a:ext>
            </a:extLst>
          </p:cNvPr>
          <p:cNvSpPr txBox="1"/>
          <p:nvPr/>
        </p:nvSpPr>
        <p:spPr>
          <a:xfrm>
            <a:off x="8768398" y="28895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1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559A7-74E4-4622-B315-D90A3D52D1ED}"/>
              </a:ext>
            </a:extLst>
          </p:cNvPr>
          <p:cNvSpPr txBox="1"/>
          <p:nvPr/>
        </p:nvSpPr>
        <p:spPr>
          <a:xfrm>
            <a:off x="9123784" y="21526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2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E4550-FAA9-4E72-9BBD-64BC81D23384}"/>
              </a:ext>
            </a:extLst>
          </p:cNvPr>
          <p:cNvSpPr txBox="1"/>
          <p:nvPr/>
        </p:nvSpPr>
        <p:spPr>
          <a:xfrm>
            <a:off x="9265810" y="131071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3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74903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236</Words>
  <Application>Microsoft Office PowerPoint</Application>
  <PresentationFormat>와이드스크린</PresentationFormat>
  <Paragraphs>85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HY견고딕</vt:lpstr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redorb</dc:creator>
  <cp:lastModifiedBy>TTA-Givme</cp:lastModifiedBy>
  <cp:revision>119</cp:revision>
  <cp:lastPrinted>2018-09-04T06:15:27Z</cp:lastPrinted>
  <dcterms:created xsi:type="dcterms:W3CDTF">2014-10-31T04:25:48Z</dcterms:created>
  <dcterms:modified xsi:type="dcterms:W3CDTF">2022-11-23T08:08:28Z</dcterms:modified>
</cp:coreProperties>
</file>