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10315375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anmar Text" panose="020B0502040204020203" pitchFamily="34" charset="0"/>
          <a:ea typeface="+mj-ea"/>
          <a:cs typeface="Myanmar Text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WG3 TDE57</a:t>
            </a:r>
            <a:b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</a:br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399808"/>
            <a:ext cx="10173628" cy="2387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Group: TDE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Source: TDE WG Chair, Andrew Min-gyu Han, Hansung University</a:t>
            </a: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WG Vice-chair, Bob Flynn, Exacta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GSS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	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TDE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WG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Vice-chair,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Sherzod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Elamanov</a:t>
            </a:r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, </a:t>
            </a:r>
            <a:r>
              <a:rPr lang="en-US" altLang="ko-KR" dirty="0" err="1">
                <a:latin typeface="Myanmar Text" panose="020B0502040204020203" pitchFamily="34" charset="0"/>
                <a:cs typeface="Myanmar Text" panose="020B0502040204020203" pitchFamily="34" charset="0"/>
              </a:rPr>
              <a:t>SyncTechno</a:t>
            </a:r>
            <a:endParaRPr lang="en-US" altLang="ko-KR" dirty="0">
              <a:latin typeface="Myanmar Text" panose="020B0502040204020203" pitchFamily="34" charset="0"/>
              <a:cs typeface="Myanmar Text" panose="020B0502040204020203" pitchFamily="34" charset="0"/>
            </a:endParaRP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Meeting Date: 2022-11-28 to 2022-12-02</a:t>
            </a:r>
          </a:p>
          <a:p>
            <a:pPr algn="l"/>
            <a:r>
              <a:rPr lang="en-US" dirty="0">
                <a:latin typeface="Myanmar Text" panose="020B0502040204020203" pitchFamily="34" charset="0"/>
                <a:cs typeface="Myanmar Text" panose="020B0502040204020203" pitchFamily="34" charset="0"/>
              </a:rPr>
              <a:t>Doc#: TP-2022-0113-WG3_TDE_Report_to_TP57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Myanmar Text" panose="020B0502040204020203" pitchFamily="34" charset="0"/>
                <a:cs typeface="Myanmar Text" panose="020B0502040204020203" pitchFamily="34" charset="0"/>
              </a:rPr>
              <a:t>Summary</a:t>
            </a:r>
            <a:endParaRPr lang="ko-KR" altLang="en-US" dirty="0">
              <a:latin typeface="Myanmar Text" panose="020B0502040204020203" pitchFamily="34" charset="0"/>
              <a:cs typeface="Myanmar Text" panose="020B0502040204020203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err="1"/>
              <a:t>TDE57</a:t>
            </a:r>
            <a:endParaRPr lang="en-US" altLang="ko-KR" dirty="0"/>
          </a:p>
          <a:p>
            <a:pPr lvl="1"/>
            <a:r>
              <a:rPr lang="en-US" altLang="ko-KR" dirty="0"/>
              <a:t>Handling 3 CR for drafting TS-0018/TS-0019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Certification Program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oneM2M</a:t>
            </a:r>
            <a:r>
              <a:rPr lang="en-US" altLang="ko-KR" dirty="0"/>
              <a:t> Developers Outreach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767414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</a:t>
                      </a:r>
                      <a:r>
                        <a:rPr lang="en-US" altLang="ko-KR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98%</a:t>
                      </a:r>
                      <a:endParaRPr lang="ko-KR" altLang="en-US" sz="1600" b="1" dirty="0">
                        <a:solidFill>
                          <a:srgbClr val="FF0000"/>
                        </a:solidFill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25%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30%</a:t>
                      </a:r>
                      <a:endParaRPr lang="ko-KR" altLang="en-US" sz="16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TDE has 4 sessions in TP57</a:t>
            </a:r>
          </a:p>
          <a:p>
            <a:r>
              <a:rPr lang="en-US" altLang="ko-KR" dirty="0"/>
              <a:t>Developing a workflow for handling contributions in line with best practices for developers community </a:t>
            </a:r>
          </a:p>
          <a:p>
            <a:pPr lvl="1"/>
            <a:r>
              <a:rPr lang="en-US" altLang="ko-KR" dirty="0"/>
              <a:t>Handling TS-0019 Rel-2 CR</a:t>
            </a:r>
          </a:p>
          <a:p>
            <a:pPr lvl="1"/>
            <a:r>
              <a:rPr lang="en-US" altLang="ko-KR" dirty="0"/>
              <a:t>GitLab is suggested to manage changing history</a:t>
            </a:r>
          </a:p>
          <a:p>
            <a:pPr lvl="1"/>
            <a:r>
              <a:rPr lang="en-US" altLang="ko-KR" dirty="0"/>
              <a:t>Convert documents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markdown</a:t>
            </a:r>
          </a:p>
          <a:p>
            <a:r>
              <a:rPr lang="en-US" altLang="ko-KR" dirty="0"/>
              <a:t>Handling TS-0018 Rel-3/Rel-4 </a:t>
            </a:r>
            <a:r>
              <a:rPr lang="en-US" altLang="ko-KR" dirty="0" err="1"/>
              <a:t>CRs</a:t>
            </a:r>
            <a:endParaRPr lang="en-US" altLang="ko-KR" dirty="0"/>
          </a:p>
          <a:p>
            <a:r>
              <a:rPr lang="en-US" altLang="ko-KR" dirty="0"/>
              <a:t>Siddharth volunteers the rapporteur of TS-0018</a:t>
            </a:r>
          </a:p>
          <a:p>
            <a:r>
              <a:rPr lang="en-US" altLang="ko-KR" dirty="0"/>
              <a:t>Discussing on LS from </a:t>
            </a:r>
            <a:r>
              <a:rPr lang="en-US" altLang="ko-KR" dirty="0" err="1"/>
              <a:t>GCF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backward compatibility</a:t>
            </a:r>
          </a:p>
          <a:p>
            <a:pPr lvl="1"/>
            <a:r>
              <a:rPr lang="en-US" altLang="ko-KR" dirty="0"/>
              <a:t>Drafting LS-OUT to </a:t>
            </a:r>
            <a:r>
              <a:rPr lang="en-US" altLang="ko-KR" dirty="0" err="1"/>
              <a:t>GCF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None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Reply LS to </a:t>
            </a:r>
            <a:r>
              <a:rPr lang="en-US" altLang="ko-KR" dirty="0" err="1"/>
              <a:t>GCF</a:t>
            </a:r>
            <a:endParaRPr lang="en-US" altLang="ko-KR" dirty="0"/>
          </a:p>
          <a:p>
            <a:pPr lvl="1"/>
            <a:r>
              <a:rPr lang="en-US" altLang="ko-KR" dirty="0"/>
              <a:t>TP-2022-0114-Reply_LS_to_GCF-IAG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TDE5</a:t>
            </a:r>
            <a:r>
              <a:rPr lang="en-US" altLang="ko-KR" dirty="0"/>
              <a:t>7</a:t>
            </a:r>
            <a:r>
              <a:rPr lang="en-GB" altLang="ko-KR" dirty="0"/>
              <a:t>.1: </a:t>
            </a:r>
            <a:r>
              <a:rPr lang="en-US" altLang="ko-KR" dirty="0"/>
              <a:t>11 Jan 2023 (WED) 12:00 – 13:30 UTC</a:t>
            </a:r>
            <a:endParaRPr lang="pt-BR" altLang="ko-KR" dirty="0"/>
          </a:p>
          <a:p>
            <a:pPr lvl="1"/>
            <a:r>
              <a:rPr lang="en-GB" altLang="ko-KR" dirty="0" err="1"/>
              <a:t>TDE5</a:t>
            </a:r>
            <a:r>
              <a:rPr lang="en-US" altLang="ko-KR" dirty="0"/>
              <a:t>7</a:t>
            </a:r>
            <a:r>
              <a:rPr lang="en-GB" altLang="ko-KR" dirty="0"/>
              <a:t>.2: </a:t>
            </a:r>
            <a:r>
              <a:rPr lang="en-US" altLang="ko-KR" dirty="0"/>
              <a:t>25 Jan 2023 (WED) 12:00 – 13:30 UTC</a:t>
            </a:r>
            <a:endParaRPr lang="pt-BR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/>
              <a:t>TDE#58: Technical Plenary (TBD - Hybrid)</a:t>
            </a:r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259</Words>
  <Application>Microsoft Office PowerPoint</Application>
  <PresentationFormat>와이드스크린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4" baseType="lpstr">
      <vt:lpstr>宋体</vt:lpstr>
      <vt:lpstr>맑은 고딕</vt:lpstr>
      <vt:lpstr>Arial</vt:lpstr>
      <vt:lpstr>Calibri</vt:lpstr>
      <vt:lpstr>Myanmar Text</vt:lpstr>
      <vt:lpstr>Myriad Pro</vt:lpstr>
      <vt:lpstr>Myriad Pro Light</vt:lpstr>
      <vt:lpstr>Office Theme</vt:lpstr>
      <vt:lpstr>WG3 TDE57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242</cp:revision>
  <dcterms:created xsi:type="dcterms:W3CDTF">2017-09-21T15:46:31Z</dcterms:created>
  <dcterms:modified xsi:type="dcterms:W3CDTF">2022-12-01T13:59:37Z</dcterms:modified>
</cp:coreProperties>
</file>