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TDE57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Andrew Min-gyu Han, Hansung University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WG Vice-chair, Bob Flynn, Exacta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GSS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Vice-chair,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Sherzod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Elamanov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2022-11-28 to 2022-12-02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TP-2022-0113-WG3_TDE_Report_to_TP57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err="1"/>
              <a:t>TDE57</a:t>
            </a:r>
            <a:endParaRPr lang="en-US" altLang="ko-KR" dirty="0"/>
          </a:p>
          <a:p>
            <a:pPr lvl="1"/>
            <a:r>
              <a:rPr lang="en-US" altLang="ko-KR" dirty="0"/>
              <a:t>Handling 3 CR for drafting TS-0018/TS-0019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Developers Outreach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767414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TDE has 4 sessions in TP57</a:t>
            </a:r>
          </a:p>
          <a:p>
            <a:r>
              <a:rPr lang="en-US" altLang="ko-KR" dirty="0"/>
              <a:t>Developing a workflow for handling contributions in line with best practices for developers community </a:t>
            </a:r>
          </a:p>
          <a:p>
            <a:pPr lvl="1"/>
            <a:r>
              <a:rPr lang="en-US" altLang="ko-KR" dirty="0"/>
              <a:t>Handling TS-0019 Rel-2 CR</a:t>
            </a:r>
          </a:p>
          <a:p>
            <a:pPr lvl="1"/>
            <a:r>
              <a:rPr lang="en-US" altLang="ko-KR" dirty="0"/>
              <a:t>GitLab is suggested to manage changing history</a:t>
            </a:r>
          </a:p>
          <a:p>
            <a:pPr lvl="1"/>
            <a:r>
              <a:rPr lang="en-US" altLang="ko-KR" dirty="0"/>
              <a:t>Convert documents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markdown</a:t>
            </a:r>
          </a:p>
          <a:p>
            <a:r>
              <a:rPr lang="en-US" altLang="ko-KR" dirty="0"/>
              <a:t>Handling TS-0018 Rel-3/Rel-4 </a:t>
            </a:r>
            <a:r>
              <a:rPr lang="en-US" altLang="ko-KR" dirty="0" err="1"/>
              <a:t>CRs</a:t>
            </a:r>
            <a:endParaRPr lang="en-US" altLang="ko-KR" dirty="0"/>
          </a:p>
          <a:p>
            <a:r>
              <a:rPr lang="en-US" altLang="ko-KR" dirty="0"/>
              <a:t>Siddharth volunteers the rapporteur of TS-0018</a:t>
            </a:r>
          </a:p>
          <a:p>
            <a:r>
              <a:rPr lang="en-US" altLang="ko-KR" dirty="0"/>
              <a:t>Discussing on LS from </a:t>
            </a:r>
            <a:r>
              <a:rPr lang="en-US" altLang="ko-KR" dirty="0" err="1"/>
              <a:t>GCF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backward compatibility</a:t>
            </a:r>
          </a:p>
          <a:p>
            <a:pPr lvl="1"/>
            <a:r>
              <a:rPr lang="en-US" altLang="ko-KR" dirty="0"/>
              <a:t>Drafting LS-OUT to </a:t>
            </a:r>
            <a:r>
              <a:rPr lang="en-US" altLang="ko-KR" dirty="0" err="1"/>
              <a:t>GCF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None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Reply LS to </a:t>
            </a:r>
            <a:r>
              <a:rPr lang="en-US" altLang="ko-KR" dirty="0" err="1"/>
              <a:t>GCF</a:t>
            </a:r>
            <a:endParaRPr lang="en-US" altLang="ko-KR" dirty="0"/>
          </a:p>
          <a:p>
            <a:pPr lvl="1"/>
            <a:r>
              <a:rPr lang="en-US" altLang="ko-KR" dirty="0"/>
              <a:t>TP-2022-0114R01-Reply_LS_to_GCF-IAG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TDE5</a:t>
            </a:r>
            <a:r>
              <a:rPr lang="en-US" altLang="ko-KR" dirty="0"/>
              <a:t>7</a:t>
            </a:r>
            <a:r>
              <a:rPr lang="en-GB" altLang="ko-KR" dirty="0"/>
              <a:t>.1: </a:t>
            </a:r>
            <a:r>
              <a:rPr lang="en-US" altLang="ko-KR" dirty="0"/>
              <a:t>11 Jan 2023 (WED) 12:00 – 13:30 UTC</a:t>
            </a:r>
            <a:endParaRPr lang="pt-BR" altLang="ko-KR" dirty="0"/>
          </a:p>
          <a:p>
            <a:pPr lvl="1"/>
            <a:r>
              <a:rPr lang="en-GB" altLang="ko-KR" dirty="0" err="1"/>
              <a:t>TDE5</a:t>
            </a:r>
            <a:r>
              <a:rPr lang="en-US" altLang="ko-KR" dirty="0"/>
              <a:t>7</a:t>
            </a:r>
            <a:r>
              <a:rPr lang="en-GB" altLang="ko-KR" dirty="0"/>
              <a:t>.2: </a:t>
            </a:r>
            <a:r>
              <a:rPr lang="en-US" altLang="ko-KR" dirty="0"/>
              <a:t>25 Jan 2023 (WED) 12:00 – 13:30 UTC</a:t>
            </a:r>
            <a:endParaRPr lang="pt-BR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/>
              <a:t>TDE#58: Technical Plenary (TBD - Hybrid)</a:t>
            </a:r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282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Myanmar Text</vt:lpstr>
      <vt:lpstr>Myriad Pro</vt:lpstr>
      <vt:lpstr>Myriad Pro Light</vt:lpstr>
      <vt:lpstr>Office Theme</vt:lpstr>
      <vt:lpstr>WG3 TDE57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243</cp:revision>
  <dcterms:created xsi:type="dcterms:W3CDTF">2017-09-21T15:46:31Z</dcterms:created>
  <dcterms:modified xsi:type="dcterms:W3CDTF">2022-12-02T02:26:10Z</dcterms:modified>
</cp:coreProperties>
</file>