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-gyu Han" userId="2609d183-e7ac-4bd8-a95d-df0f24b577af" providerId="ADAL" clId="{C85E75FC-5AA6-41D4-AEF0-1D4E24F0E5B5}"/>
    <pc:docChg chg="undo custSel modSld">
      <pc:chgData name="Min-gyu Han" userId="2609d183-e7ac-4bd8-a95d-df0f24b577af" providerId="ADAL" clId="{C85E75FC-5AA6-41D4-AEF0-1D4E24F0E5B5}" dt="2022-05-13T13:00:44.869" v="621" actId="20577"/>
      <pc:docMkLst>
        <pc:docMk/>
      </pc:docMkLst>
      <pc:sldChg chg="modSp">
        <pc:chgData name="Min-gyu Han" userId="2609d183-e7ac-4bd8-a95d-df0f24b577af" providerId="ADAL" clId="{C85E75FC-5AA6-41D4-AEF0-1D4E24F0E5B5}" dt="2022-05-13T12:41:20.972" v="547" actId="20577"/>
        <pc:sldMkLst>
          <pc:docMk/>
          <pc:sldMk cId="1765449736" sldId="256"/>
        </pc:sldMkLst>
        <pc:spChg chg="mod">
          <ac:chgData name="Min-gyu Han" userId="2609d183-e7ac-4bd8-a95d-df0f24b577af" providerId="ADAL" clId="{C85E75FC-5AA6-41D4-AEF0-1D4E24F0E5B5}" dt="2022-05-13T09:17:09.839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Min-gyu Han" userId="2609d183-e7ac-4bd8-a95d-df0f24b577af" providerId="ADAL" clId="{C85E75FC-5AA6-41D4-AEF0-1D4E24F0E5B5}" dt="2022-05-13T12:41:20.972" v="547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3:00:44.869" v="621" actId="20577"/>
        <pc:sldMkLst>
          <pc:docMk/>
          <pc:sldMk cId="2278966715" sldId="262"/>
        </pc:sldMkLst>
        <pc:spChg chg="mod">
          <ac:chgData name="Min-gyu Han" userId="2609d183-e7ac-4bd8-a95d-df0f24b577af" providerId="ADAL" clId="{C85E75FC-5AA6-41D4-AEF0-1D4E24F0E5B5}" dt="2022-05-13T12:41:35.208" v="561" actId="20577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Min-gyu Han" userId="2609d183-e7ac-4bd8-a95d-df0f24b577af" providerId="ADAL" clId="{C85E75FC-5AA6-41D4-AEF0-1D4E24F0E5B5}" dt="2022-05-13T13:00:44.869" v="621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C85E75FC-5AA6-41D4-AEF0-1D4E24F0E5B5}" dt="2022-05-13T12:42:47.406" v="603" actId="20577"/>
        <pc:sldMkLst>
          <pc:docMk/>
          <pc:sldMk cId="44548526" sldId="264"/>
        </pc:sldMkLst>
        <pc:spChg chg="mod">
          <ac:chgData name="Min-gyu Han" userId="2609d183-e7ac-4bd8-a95d-df0f24b577af" providerId="ADAL" clId="{C85E75FC-5AA6-41D4-AEF0-1D4E24F0E5B5}" dt="2022-05-13T12:42:47.406" v="603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0:03:28.804" v="446" actId="20577"/>
        <pc:sldMkLst>
          <pc:docMk/>
          <pc:sldMk cId="642484664" sldId="266"/>
        </pc:sldMkLst>
        <pc:spChg chg="mod">
          <ac:chgData name="Min-gyu Han" userId="2609d183-e7ac-4bd8-a95d-df0f24b577af" providerId="ADAL" clId="{C85E75FC-5AA6-41D4-AEF0-1D4E24F0E5B5}" dt="2022-05-13T10:03:28.804" v="446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09:59:04.812" v="402" actId="20577"/>
        <pc:sldMkLst>
          <pc:docMk/>
          <pc:sldMk cId="2434168971" sldId="271"/>
        </pc:sldMkLst>
        <pc:spChg chg="mod">
          <ac:chgData name="Min-gyu Han" userId="2609d183-e7ac-4bd8-a95d-df0f24b577af" providerId="ADAL" clId="{C85E75FC-5AA6-41D4-AEF0-1D4E24F0E5B5}" dt="2022-05-13T09:59:04.812" v="402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EF6F2CE1-E1A5-413B-9CBA-F8CE0F141764}"/>
    <pc:docChg chg="modSld">
      <pc:chgData name="Min-gyu Han" userId="2609d183-e7ac-4bd8-a95d-df0f24b577af" providerId="ADAL" clId="{EF6F2CE1-E1A5-413B-9CBA-F8CE0F141764}" dt="2022-05-13T14:13:10.156" v="65" actId="20577"/>
      <pc:docMkLst>
        <pc:docMk/>
      </pc:docMkLst>
      <pc:sldChg chg="modSp">
        <pc:chgData name="Min-gyu Han" userId="2609d183-e7ac-4bd8-a95d-df0f24b577af" providerId="ADAL" clId="{EF6F2CE1-E1A5-413B-9CBA-F8CE0F141764}" dt="2022-05-13T14:12:42.653" v="9" actId="20577"/>
        <pc:sldMkLst>
          <pc:docMk/>
          <pc:sldMk cId="1765449736" sldId="256"/>
        </pc:sldMkLst>
        <pc:spChg chg="mod">
          <ac:chgData name="Min-gyu Han" userId="2609d183-e7ac-4bd8-a95d-df0f24b577af" providerId="ADAL" clId="{EF6F2CE1-E1A5-413B-9CBA-F8CE0F141764}" dt="2022-05-13T14:12:42.653" v="9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EF6F2CE1-E1A5-413B-9CBA-F8CE0F141764}" dt="2022-05-13T14:13:10.156" v="65" actId="20577"/>
        <pc:sldMkLst>
          <pc:docMk/>
          <pc:sldMk cId="44548526" sldId="264"/>
        </pc:sldMkLst>
        <pc:spChg chg="mod">
          <ac:chgData name="Min-gyu Han" userId="2609d183-e7ac-4bd8-a95d-df0f24b577af" providerId="ADAL" clId="{EF6F2CE1-E1A5-413B-9CBA-F8CE0F141764}" dt="2022-05-13T14:13:10.156" v="65" actId="20577"/>
          <ac:spMkLst>
            <pc:docMk/>
            <pc:sldMk cId="44548526" sldId="264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15785133-A3ED-4E88-9101-512E723A9BC0}"/>
    <pc:docChg chg="undo modSld">
      <pc:chgData name="Min-gyu Han" userId="2609d183-e7ac-4bd8-a95d-df0f24b577af" providerId="ADAL" clId="{15785133-A3ED-4E88-9101-512E723A9BC0}" dt="2022-02-18T09:59:41.383" v="607" actId="20577"/>
      <pc:docMkLst>
        <pc:docMk/>
      </pc:docMkLst>
      <pc:sldChg chg="modSp">
        <pc:chgData name="Min-gyu Han" userId="2609d183-e7ac-4bd8-a95d-df0f24b577af" providerId="ADAL" clId="{15785133-A3ED-4E88-9101-512E723A9BC0}" dt="2022-02-18T09:59:41.383" v="607" actId="20577"/>
        <pc:sldMkLst>
          <pc:docMk/>
          <pc:sldMk cId="2278966715" sldId="262"/>
        </pc:sldMkLst>
        <pc:graphicFrameChg chg="mod modGraphic">
          <ac:chgData name="Min-gyu Han" userId="2609d183-e7ac-4bd8-a95d-df0f24b577af" providerId="ADAL" clId="{15785133-A3ED-4E88-9101-512E723A9BC0}" dt="2022-02-18T09:59:41.383" v="607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15785133-A3ED-4E88-9101-512E723A9BC0}" dt="2022-02-17T13:37:56.330" v="569" actId="20577"/>
        <pc:sldMkLst>
          <pc:docMk/>
          <pc:sldMk cId="44548526" sldId="264"/>
        </pc:sldMkLst>
        <pc:spChg chg="mod">
          <ac:chgData name="Min-gyu Han" userId="2609d183-e7ac-4bd8-a95d-df0f24b577af" providerId="ADAL" clId="{15785133-A3ED-4E88-9101-512E723A9BC0}" dt="2022-02-17T13:37:56.330" v="569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15785133-A3ED-4E88-9101-512E723A9BC0}" dt="2022-02-17T12:04:51.508" v="25" actId="20577"/>
        <pc:sldMkLst>
          <pc:docMk/>
          <pc:sldMk cId="642484664" sldId="266"/>
        </pc:sldMkLst>
        <pc:spChg chg="mod">
          <ac:chgData name="Min-gyu Han" userId="2609d183-e7ac-4bd8-a95d-df0f24b577af" providerId="ADAL" clId="{15785133-A3ED-4E88-9101-512E723A9BC0}" dt="2022-02-17T12:04:51.508" v="25" actId="20577"/>
          <ac:spMkLst>
            <pc:docMk/>
            <pc:sldMk cId="642484664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10315375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anmar Text" panose="020B0502040204020203" pitchFamily="34" charset="0"/>
          <a:ea typeface="+mj-ea"/>
          <a:cs typeface="Myanmar Tex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WG3</a:t>
            </a: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TDE58</a:t>
            </a:r>
            <a:b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</a:b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399808"/>
            <a:ext cx="10173628" cy="2387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Group: TDE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Source: TDE WG Chair, Andrew Min-gyu Han, Hansung University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	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TDE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WG Vice-chair, Bob Flynn, Exacta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GSS</a:t>
            </a:r>
            <a:endParaRPr lang="en-US" altLang="ko-KR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	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TDE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WG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Vice-chair,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Sherzod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Elamanov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,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SyncTechno</a:t>
            </a:r>
            <a:endParaRPr lang="en-US" altLang="ko-KR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Meeting Date: 2023-02-20 to 2023-02-23</a:t>
            </a: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Doc#: TP-2023-0012-</a:t>
            </a:r>
            <a:r>
              <a:rPr lang="en-US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WG3_TDE_Report_to_TP58</a:t>
            </a:r>
            <a:endParaRPr lang="en-US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Summary</a:t>
            </a:r>
            <a:endParaRPr lang="ko-KR" altLang="en-US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ko-KR" dirty="0"/>
              <a:t>WG3 Objectives for </a:t>
            </a:r>
            <a:r>
              <a:rPr lang="en-US" altLang="ko-KR" dirty="0" err="1"/>
              <a:t>TDE58</a:t>
            </a:r>
            <a:endParaRPr lang="en-US" altLang="ko-KR" dirty="0"/>
          </a:p>
          <a:p>
            <a:pPr lvl="1"/>
            <a:r>
              <a:rPr lang="en-US" altLang="ko-KR" dirty="0"/>
              <a:t>Handling 3 CR for drafting TS-0019</a:t>
            </a:r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/>
              <a:t>oneM2M</a:t>
            </a:r>
            <a:r>
              <a:rPr lang="en-US" altLang="ko-KR" dirty="0"/>
              <a:t> Hackathon </a:t>
            </a:r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/>
              <a:t>oneM2M</a:t>
            </a:r>
            <a:r>
              <a:rPr lang="en-US" altLang="ko-KR" dirty="0"/>
              <a:t> Icon Set</a:t>
            </a:r>
          </a:p>
          <a:p>
            <a:pPr lvl="1"/>
            <a:r>
              <a:rPr lang="en-US" altLang="ko-KR" dirty="0"/>
              <a:t>Holding a workshop for </a:t>
            </a:r>
            <a:r>
              <a:rPr lang="en-US" altLang="ko-KR" dirty="0" err="1"/>
              <a:t>oneM2M</a:t>
            </a:r>
            <a:r>
              <a:rPr lang="en-US" altLang="ko-KR" dirty="0"/>
              <a:t>-Educational </a:t>
            </a:r>
            <a:r>
              <a:rPr lang="en-US" altLang="ko-KR" dirty="0" err="1"/>
              <a:t>Organisations</a:t>
            </a:r>
            <a:r>
              <a:rPr lang="en-US" altLang="ko-KR" dirty="0"/>
              <a:t> Relationship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926234"/>
              </p:ext>
            </p:extLst>
          </p:nvPr>
        </p:nvGraphicFramePr>
        <p:xfrm>
          <a:off x="784653" y="4149331"/>
          <a:ext cx="10622694" cy="170688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98%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98%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 Release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guide series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150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Maintenance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40%</a:t>
                      </a:r>
                      <a:endParaRPr lang="ko-KR" altLang="en-US" sz="16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47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/>
          </a:bodyPr>
          <a:lstStyle/>
          <a:p>
            <a:r>
              <a:rPr lang="en-US" altLang="ko-KR" dirty="0"/>
              <a:t>TDE has 3 sessions in </a:t>
            </a:r>
            <a:r>
              <a:rPr lang="en-US" altLang="ko-KR" dirty="0" err="1"/>
              <a:t>TP58</a:t>
            </a:r>
            <a:r>
              <a:rPr lang="en-US" altLang="ko-KR" dirty="0"/>
              <a:t> including 1 session for the workshop</a:t>
            </a:r>
          </a:p>
          <a:p>
            <a:r>
              <a:rPr lang="en-US" altLang="ko-KR" dirty="0"/>
              <a:t>Bob volunteers his second term of </a:t>
            </a:r>
            <a:r>
              <a:rPr lang="en-US" altLang="ko-KR" dirty="0" err="1"/>
              <a:t>TDE</a:t>
            </a:r>
            <a:r>
              <a:rPr lang="en-US" altLang="ko-KR" dirty="0"/>
              <a:t> vice-chair position</a:t>
            </a:r>
          </a:p>
          <a:p>
            <a:r>
              <a:rPr lang="en-US" altLang="ko-KR" dirty="0"/>
              <a:t>Handling TS-0019 Rel-2/Rel-3/Rel-4 </a:t>
            </a:r>
            <a:r>
              <a:rPr lang="en-US" altLang="ko-KR" dirty="0" err="1"/>
              <a:t>CRs</a:t>
            </a:r>
            <a:endParaRPr lang="en-US" altLang="ko-KR" dirty="0"/>
          </a:p>
          <a:p>
            <a:r>
              <a:rPr lang="en-US" altLang="ko-KR" dirty="0"/>
              <a:t>Discussing on </a:t>
            </a:r>
            <a:r>
              <a:rPr lang="en-US" altLang="ko-KR" dirty="0" err="1"/>
              <a:t>oneM2M</a:t>
            </a:r>
            <a:r>
              <a:rPr lang="en-US" altLang="ko-KR" dirty="0"/>
              <a:t> Hackathon evaluation criteria</a:t>
            </a:r>
          </a:p>
          <a:p>
            <a:r>
              <a:rPr lang="en-US" altLang="ko-KR" dirty="0"/>
              <a:t>Discussing on </a:t>
            </a:r>
            <a:r>
              <a:rPr lang="en-US" altLang="ko-KR" dirty="0" err="1"/>
              <a:t>oneM2M</a:t>
            </a:r>
            <a:r>
              <a:rPr lang="en-US" altLang="ko-KR" dirty="0"/>
              <a:t> Icon Set </a:t>
            </a:r>
            <a:r>
              <a:rPr lang="en-US" altLang="ko-KR" dirty="0">
                <a:sym typeface="Wingdings" panose="05000000000000000000" pitchFamily="2" charset="2"/>
              </a:rPr>
              <a:t> suggest a new WI</a:t>
            </a:r>
          </a:p>
          <a:p>
            <a:r>
              <a:rPr lang="en-US" altLang="ko-KR" dirty="0"/>
              <a:t>Holding </a:t>
            </a:r>
            <a:r>
              <a:rPr lang="en-US" altLang="ko-KR" dirty="0" err="1"/>
              <a:t>oneM2M</a:t>
            </a:r>
            <a:r>
              <a:rPr lang="en-US" altLang="ko-KR" dirty="0"/>
              <a:t>-Educational organization relationship workshop</a:t>
            </a:r>
          </a:p>
          <a:p>
            <a:pPr lvl="1"/>
            <a:r>
              <a:rPr lang="en-US" altLang="ko-KR" dirty="0"/>
              <a:t>See TP-2023-0016-</a:t>
            </a:r>
            <a:r>
              <a:rPr lang="en-US" altLang="ko-KR" dirty="0" err="1"/>
              <a:t>Report_oneM2M</a:t>
            </a:r>
            <a:r>
              <a:rPr lang="en-US" altLang="ko-KR" dirty="0"/>
              <a:t>-educational-organization-workshop</a:t>
            </a:r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en-US" altLang="ko-KR" dirty="0"/>
              <a:t>TP-2023-0013-</a:t>
            </a:r>
            <a:r>
              <a:rPr lang="pt-BR" altLang="ko-KR" dirty="0"/>
              <a:t>TP58_TS-0019_R4_CR_Pack</a:t>
            </a:r>
          </a:p>
          <a:p>
            <a:pPr lvl="1"/>
            <a:r>
              <a:rPr lang="en-US" altLang="ko-KR" dirty="0"/>
              <a:t>TP-2023-0014-</a:t>
            </a:r>
            <a:r>
              <a:rPr lang="pt-BR" altLang="ko-KR" dirty="0"/>
              <a:t>TP58_TS-0019_R3_CR_Pack</a:t>
            </a:r>
          </a:p>
          <a:p>
            <a:pPr lvl="1"/>
            <a:r>
              <a:rPr lang="en-US" altLang="ko-KR" dirty="0"/>
              <a:t>TP-2023-0015-</a:t>
            </a:r>
            <a:r>
              <a:rPr lang="pt-BR" altLang="ko-KR" dirty="0"/>
              <a:t>TP58_TS-0019_R2_CR_Pack</a:t>
            </a:r>
          </a:p>
          <a:p>
            <a:pPr lvl="1"/>
            <a:r>
              <a:rPr lang="en-US" altLang="ko-KR" dirty="0"/>
              <a:t>See </a:t>
            </a:r>
            <a:r>
              <a:rPr lang="en-US" altLang="ko-KR" dirty="0" err="1"/>
              <a:t>TDE</a:t>
            </a:r>
            <a:r>
              <a:rPr lang="en-US" altLang="ko-KR" dirty="0"/>
              <a:t>-2023-</a:t>
            </a:r>
            <a:r>
              <a:rPr lang="en-US" altLang="ko-KR" dirty="0" err="1"/>
              <a:t>0005R01</a:t>
            </a:r>
            <a:r>
              <a:rPr lang="en-US" altLang="ko-KR" dirty="0"/>
              <a:t>-</a:t>
            </a:r>
            <a:r>
              <a:rPr lang="en-US" altLang="ko-KR" dirty="0" err="1"/>
              <a:t>TDE58_documents_allocation</a:t>
            </a:r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GB" altLang="ko-KR" dirty="0" err="1"/>
              <a:t>TDE5</a:t>
            </a:r>
            <a:r>
              <a:rPr lang="en-US" altLang="ko-KR" dirty="0"/>
              <a:t>8</a:t>
            </a:r>
            <a:r>
              <a:rPr lang="en-GB" altLang="ko-KR" dirty="0"/>
              <a:t>.1: </a:t>
            </a:r>
            <a:r>
              <a:rPr lang="en-US" altLang="ko-KR" dirty="0"/>
              <a:t>16 Mar 2023 (</a:t>
            </a:r>
            <a:r>
              <a:rPr lang="en-US" altLang="ko-KR" dirty="0" err="1"/>
              <a:t>THR</a:t>
            </a:r>
            <a:r>
              <a:rPr lang="en-US" altLang="ko-KR" dirty="0"/>
              <a:t>) 12:00 – 13:30 UTC</a:t>
            </a:r>
            <a:endParaRPr lang="pt-BR" altLang="ko-KR" dirty="0"/>
          </a:p>
          <a:p>
            <a:pPr lvl="1"/>
            <a:r>
              <a:rPr lang="en-GB" altLang="ko-KR" dirty="0" err="1"/>
              <a:t>TDE5</a:t>
            </a:r>
            <a:r>
              <a:rPr lang="en-US" altLang="ko-KR" dirty="0"/>
              <a:t>8</a:t>
            </a:r>
            <a:r>
              <a:rPr lang="en-GB" altLang="ko-KR" dirty="0"/>
              <a:t>.2: </a:t>
            </a:r>
            <a:r>
              <a:rPr lang="en-US" altLang="ko-KR" dirty="0"/>
              <a:t>06 Apr 2023 (</a:t>
            </a:r>
            <a:r>
              <a:rPr lang="en-US" altLang="ko-KR" dirty="0" err="1"/>
              <a:t>THR</a:t>
            </a:r>
            <a:r>
              <a:rPr lang="en-US" altLang="ko-KR" dirty="0"/>
              <a:t>) 12:00 – 13:30 UTC</a:t>
            </a:r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TPs</a:t>
            </a:r>
          </a:p>
          <a:p>
            <a:pPr lvl="1"/>
            <a:r>
              <a:rPr lang="en-US" altLang="ko-KR" dirty="0" err="1"/>
              <a:t>TDE#59</a:t>
            </a:r>
            <a:r>
              <a:rPr lang="en-US" altLang="ko-KR" dirty="0"/>
              <a:t>: 17 Apr 2023 – 21 Apr 2023 (e-Meeting)</a:t>
            </a:r>
          </a:p>
          <a:p>
            <a:pPr lvl="1"/>
            <a:r>
              <a:rPr lang="en-US" altLang="ko-KR" dirty="0" err="1"/>
              <a:t>TDE#60</a:t>
            </a:r>
            <a:r>
              <a:rPr lang="en-US" altLang="ko-KR" dirty="0"/>
              <a:t>: 26 Jun 2023 – 30 Jun 2023 (Sophia Antipolis, FR - Hybrid)</a:t>
            </a:r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325</Words>
  <Application>Microsoft Office PowerPoint</Application>
  <PresentationFormat>와이드스크린</PresentationFormat>
  <Paragraphs>74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5" baseType="lpstr">
      <vt:lpstr>Myriad Pro</vt:lpstr>
      <vt:lpstr>Myriad Pro Light</vt:lpstr>
      <vt:lpstr>宋体</vt:lpstr>
      <vt:lpstr>맑은 고딕</vt:lpstr>
      <vt:lpstr>Arial</vt:lpstr>
      <vt:lpstr>Calibri</vt:lpstr>
      <vt:lpstr>Myanmar Text</vt:lpstr>
      <vt:lpstr>Wingdings</vt:lpstr>
      <vt:lpstr>Office Theme</vt:lpstr>
      <vt:lpstr>WG3 TDE58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Min-gyu Han</cp:lastModifiedBy>
  <cp:revision>248</cp:revision>
  <dcterms:created xsi:type="dcterms:W3CDTF">2017-09-21T15:46:31Z</dcterms:created>
  <dcterms:modified xsi:type="dcterms:W3CDTF">2023-02-23T07:40:30Z</dcterms:modified>
</cp:coreProperties>
</file>