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0CE79-2AAF-4152-9517-41385FC8A6EA}" v="2" dt="2023-04-20T07:27:00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zod Elamanov" userId="e52a9127-9ee9-4f89-a575-fff8ba45a069" providerId="ADAL" clId="{FB90CE79-2AAF-4152-9517-41385FC8A6EA}"/>
    <pc:docChg chg="undo custSel modSld">
      <pc:chgData name="Sherzod Elamanov" userId="e52a9127-9ee9-4f89-a575-fff8ba45a069" providerId="ADAL" clId="{FB90CE79-2AAF-4152-9517-41385FC8A6EA}" dt="2023-04-20T07:27:07.270" v="56" actId="20577"/>
      <pc:docMkLst>
        <pc:docMk/>
      </pc:docMkLst>
      <pc:sldChg chg="modSp mod">
        <pc:chgData name="Sherzod Elamanov" userId="e52a9127-9ee9-4f89-a575-fff8ba45a069" providerId="ADAL" clId="{FB90CE79-2AAF-4152-9517-41385FC8A6EA}" dt="2023-04-20T01:36:31.624" v="3" actId="20577"/>
        <pc:sldMkLst>
          <pc:docMk/>
          <pc:sldMk cId="1765449736" sldId="256"/>
        </pc:sldMkLst>
        <pc:spChg chg="mod">
          <ac:chgData name="Sherzod Elamanov" userId="e52a9127-9ee9-4f89-a575-fff8ba45a069" providerId="ADAL" clId="{FB90CE79-2AAF-4152-9517-41385FC8A6EA}" dt="2023-04-20T01:36:26.823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Sherzod Elamanov" userId="e52a9127-9ee9-4f89-a575-fff8ba45a069" providerId="ADAL" clId="{FB90CE79-2AAF-4152-9517-41385FC8A6EA}" dt="2023-04-20T01:36:31.624" v="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27:07.270" v="56" actId="20577"/>
        <pc:sldMkLst>
          <pc:docMk/>
          <pc:sldMk cId="2278966715" sldId="262"/>
        </pc:sldMkLst>
        <pc:spChg chg="mod">
          <ac:chgData name="Sherzod Elamanov" userId="e52a9127-9ee9-4f89-a575-fff8ba45a069" providerId="ADAL" clId="{FB90CE79-2AAF-4152-9517-41385FC8A6EA}" dt="2023-04-20T04:44:27.062" v="17" actId="21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Sherzod Elamanov" userId="e52a9127-9ee9-4f89-a575-fff8ba45a069" providerId="ADAL" clId="{FB90CE79-2AAF-4152-9517-41385FC8A6EA}" dt="2023-04-20T07:27:07.270" v="56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Sherzod Elamanov" userId="e52a9127-9ee9-4f89-a575-fff8ba45a069" providerId="ADAL" clId="{FB90CE79-2AAF-4152-9517-41385FC8A6EA}" dt="2023-04-20T07:16:50.993" v="46" actId="20577"/>
        <pc:sldMkLst>
          <pc:docMk/>
          <pc:sldMk cId="44548526" sldId="264"/>
        </pc:sldMkLst>
        <pc:spChg chg="mod">
          <ac:chgData name="Sherzod Elamanov" userId="e52a9127-9ee9-4f89-a575-fff8ba45a069" providerId="ADAL" clId="{FB90CE79-2AAF-4152-9517-41385FC8A6EA}" dt="2023-04-20T07:16:50.993" v="46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17:24.319" v="49" actId="13926"/>
        <pc:sldMkLst>
          <pc:docMk/>
          <pc:sldMk cId="642484664" sldId="266"/>
        </pc:sldMkLst>
        <pc:spChg chg="mod">
          <ac:chgData name="Sherzod Elamanov" userId="e52a9127-9ee9-4f89-a575-fff8ba45a069" providerId="ADAL" clId="{FB90CE79-2AAF-4152-9517-41385FC8A6EA}" dt="2023-04-20T07:17:24.319" v="4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6:27:08.361" v="26" actId="20577"/>
        <pc:sldMkLst>
          <pc:docMk/>
          <pc:sldMk cId="2434168971" sldId="271"/>
        </pc:sldMkLst>
        <pc:spChg chg="mod">
          <ac:chgData name="Sherzod Elamanov" userId="e52a9127-9ee9-4f89-a575-fff8ba45a069" providerId="ADAL" clId="{FB90CE79-2AAF-4152-9517-41385FC8A6EA}" dt="2023-04-20T06:27:08.361" v="2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tools/contribution-procedur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TDE59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Andrew Min-gyu Han, Hansung University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WG Vice-chair, Bob Flynn, Exacta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GSS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WG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Vice-chair,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Sherzod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Elamanov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2023-04-18 to 2023-04-20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TP-2023-0036-TDE_status_report_to_TP59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TDE59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673788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TDE had 2 sessions in TP59</a:t>
            </a:r>
          </a:p>
          <a:p>
            <a:r>
              <a:rPr lang="en-US" altLang="ko-KR" dirty="0"/>
              <a:t>New Baseline specifications for TS-0019 R2 &amp;  R3</a:t>
            </a:r>
          </a:p>
          <a:p>
            <a:r>
              <a:rPr lang="en-US" altLang="ko-KR" dirty="0"/>
              <a:t>Discussed the contribution procedure using oneM2M Gitlab</a:t>
            </a:r>
          </a:p>
          <a:p>
            <a:pPr lvl="1"/>
            <a:r>
              <a:rPr lang="en-US" altLang="ko-KR" dirty="0">
                <a:hlinkClick r:id="rId2"/>
              </a:rPr>
              <a:t>https://git.onem2m.org/tools/contribution-procedure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pt-BR" altLang="ko-KR" dirty="0"/>
              <a:t>TP-2023-0035-TP59_TS-0018_R2_CR_Pack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See TDE-2023-0012R01-TDE_59_document_allocation</a:t>
            </a:r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TDE5</a:t>
            </a:r>
            <a:r>
              <a:rPr lang="en-US" altLang="ko-KR" dirty="0"/>
              <a:t>9</a:t>
            </a:r>
            <a:r>
              <a:rPr lang="en-GB" altLang="ko-KR" dirty="0"/>
              <a:t>.1: </a:t>
            </a:r>
            <a:r>
              <a:rPr lang="en-US" altLang="ko-KR" dirty="0"/>
              <a:t>25 May 2023 (THR) 12:00 – 13:30 UTC</a:t>
            </a:r>
            <a:endParaRPr lang="pt-BR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dirty="0"/>
              <a:t>TP#60 Jun. 26-30, 2023, </a:t>
            </a:r>
            <a:r>
              <a:rPr lang="en-US" altLang="ko-KR" dirty="0" err="1"/>
              <a:t>hyb</a:t>
            </a:r>
            <a:r>
              <a:rPr lang="en-US" altLang="ko-KR" dirty="0"/>
              <a:t>., ETSI, Sophia Antipolis, France </a:t>
            </a:r>
          </a:p>
          <a:p>
            <a:pPr lvl="1"/>
            <a:r>
              <a:rPr lang="en-US" altLang="ko-KR" dirty="0"/>
              <a:t>TP#61 Aug. 14-18, 2023, </a:t>
            </a:r>
            <a:r>
              <a:rPr lang="en-US" altLang="ko-KR" dirty="0" err="1"/>
              <a:t>hyb</a:t>
            </a:r>
            <a:r>
              <a:rPr lang="en-US" altLang="ko-KR" dirty="0"/>
              <a:t>., Penn State University &amp; TIA, Penn State, USA</a:t>
            </a:r>
          </a:p>
          <a:p>
            <a:pPr lvl="1"/>
            <a:r>
              <a:rPr lang="en-US" altLang="ko-KR" dirty="0"/>
              <a:t>TP#62 Dec. 4 – 8, 2023, </a:t>
            </a:r>
            <a:r>
              <a:rPr lang="en-US" altLang="ko-KR" dirty="0" err="1"/>
              <a:t>hyb</a:t>
            </a:r>
            <a:r>
              <a:rPr lang="en-US" altLang="ko-KR" dirty="0"/>
              <a:t>, ARIB/TTC, Japan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294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Myriad Pro</vt:lpstr>
      <vt:lpstr>Myriad Pro Light</vt:lpstr>
      <vt:lpstr>Arial</vt:lpstr>
      <vt:lpstr>Calibri</vt:lpstr>
      <vt:lpstr>Myanmar Text</vt:lpstr>
      <vt:lpstr>Office Theme</vt:lpstr>
      <vt:lpstr>WG3 TDE59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Synctechno</cp:lastModifiedBy>
  <cp:revision>251</cp:revision>
  <dcterms:created xsi:type="dcterms:W3CDTF">2017-09-21T15:46:31Z</dcterms:created>
  <dcterms:modified xsi:type="dcterms:W3CDTF">2023-04-20T11:22:39Z</dcterms:modified>
</cp:coreProperties>
</file>