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4FF484-9B5A-4CC1-9170-693F9AD8C4F6}" v="2" dt="2023-06-29T12:08:15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zod Elamanov" userId="e52a9127-9ee9-4f89-a575-fff8ba45a069" providerId="ADAL" clId="{FB90CE79-2AAF-4152-9517-41385FC8A6EA}"/>
    <pc:docChg chg="undo custSel modSld">
      <pc:chgData name="Sherzod Elamanov" userId="e52a9127-9ee9-4f89-a575-fff8ba45a069" providerId="ADAL" clId="{FB90CE79-2AAF-4152-9517-41385FC8A6EA}" dt="2023-04-20T07:27:07.270" v="56" actId="20577"/>
      <pc:docMkLst>
        <pc:docMk/>
      </pc:docMkLst>
      <pc:sldChg chg="modSp mod">
        <pc:chgData name="Sherzod Elamanov" userId="e52a9127-9ee9-4f89-a575-fff8ba45a069" providerId="ADAL" clId="{FB90CE79-2AAF-4152-9517-41385FC8A6EA}" dt="2023-04-20T01:36:31.624" v="3" actId="20577"/>
        <pc:sldMkLst>
          <pc:docMk/>
          <pc:sldMk cId="1765449736" sldId="256"/>
        </pc:sldMkLst>
        <pc:spChg chg="mod">
          <ac:chgData name="Sherzod Elamanov" userId="e52a9127-9ee9-4f89-a575-fff8ba45a069" providerId="ADAL" clId="{FB90CE79-2AAF-4152-9517-41385FC8A6EA}" dt="2023-04-20T01:36:26.823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Sherzod Elamanov" userId="e52a9127-9ee9-4f89-a575-fff8ba45a069" providerId="ADAL" clId="{FB90CE79-2AAF-4152-9517-41385FC8A6EA}" dt="2023-04-20T01:36:31.624" v="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27:07.270" v="56" actId="20577"/>
        <pc:sldMkLst>
          <pc:docMk/>
          <pc:sldMk cId="2278966715" sldId="262"/>
        </pc:sldMkLst>
        <pc:spChg chg="mod">
          <ac:chgData name="Sherzod Elamanov" userId="e52a9127-9ee9-4f89-a575-fff8ba45a069" providerId="ADAL" clId="{FB90CE79-2AAF-4152-9517-41385FC8A6EA}" dt="2023-04-20T04:44:27.062" v="17" actId="21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Sherzod Elamanov" userId="e52a9127-9ee9-4f89-a575-fff8ba45a069" providerId="ADAL" clId="{FB90CE79-2AAF-4152-9517-41385FC8A6EA}" dt="2023-04-20T07:27:07.270" v="56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Sherzod Elamanov" userId="e52a9127-9ee9-4f89-a575-fff8ba45a069" providerId="ADAL" clId="{FB90CE79-2AAF-4152-9517-41385FC8A6EA}" dt="2023-04-20T07:16:50.993" v="46" actId="20577"/>
        <pc:sldMkLst>
          <pc:docMk/>
          <pc:sldMk cId="44548526" sldId="264"/>
        </pc:sldMkLst>
        <pc:spChg chg="mod">
          <ac:chgData name="Sherzod Elamanov" userId="e52a9127-9ee9-4f89-a575-fff8ba45a069" providerId="ADAL" clId="{FB90CE79-2AAF-4152-9517-41385FC8A6EA}" dt="2023-04-20T07:16:50.993" v="46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17:24.319" v="49" actId="13926"/>
        <pc:sldMkLst>
          <pc:docMk/>
          <pc:sldMk cId="642484664" sldId="266"/>
        </pc:sldMkLst>
        <pc:spChg chg="mod">
          <ac:chgData name="Sherzod Elamanov" userId="e52a9127-9ee9-4f89-a575-fff8ba45a069" providerId="ADAL" clId="{FB90CE79-2AAF-4152-9517-41385FC8A6EA}" dt="2023-04-20T07:17:24.319" v="49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6:27:08.361" v="26" actId="20577"/>
        <pc:sldMkLst>
          <pc:docMk/>
          <pc:sldMk cId="2434168971" sldId="271"/>
        </pc:sldMkLst>
        <pc:spChg chg="mod">
          <ac:chgData name="Sherzod Elamanov" userId="e52a9127-9ee9-4f89-a575-fff8ba45a069" providerId="ADAL" clId="{FB90CE79-2AAF-4152-9517-41385FC8A6EA}" dt="2023-04-20T06:27:08.361" v="2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A54FF484-9B5A-4CC1-9170-693F9AD8C4F6}"/>
    <pc:docChg chg="custSel modSld">
      <pc:chgData name="Bob Flynn" userId="664729f4-1250-46a5-879d-3bdcd89d87bc" providerId="ADAL" clId="{A54FF484-9B5A-4CC1-9170-693F9AD8C4F6}" dt="2023-06-30T08:48:53.570" v="507" actId="20577"/>
      <pc:docMkLst>
        <pc:docMk/>
      </pc:docMkLst>
      <pc:sldChg chg="modSp mod">
        <pc:chgData name="Bob Flynn" userId="664729f4-1250-46a5-879d-3bdcd89d87bc" providerId="ADAL" clId="{A54FF484-9B5A-4CC1-9170-693F9AD8C4F6}" dt="2023-06-29T12:05:33.024" v="23" actId="20577"/>
        <pc:sldMkLst>
          <pc:docMk/>
          <pc:sldMk cId="1765449736" sldId="256"/>
        </pc:sldMkLst>
        <pc:spChg chg="mod">
          <ac:chgData name="Bob Flynn" userId="664729f4-1250-46a5-879d-3bdcd89d87bc" providerId="ADAL" clId="{A54FF484-9B5A-4CC1-9170-693F9AD8C4F6}" dt="2023-06-29T12:04:55.355" v="3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A54FF484-9B5A-4CC1-9170-693F9AD8C4F6}" dt="2023-06-29T12:05:33.024" v="2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29T14:46:09.974" v="465" actId="13926"/>
        <pc:sldMkLst>
          <pc:docMk/>
          <pc:sldMk cId="2278966715" sldId="262"/>
        </pc:sldMkLst>
        <pc:spChg chg="mod">
          <ac:chgData name="Bob Flynn" userId="664729f4-1250-46a5-879d-3bdcd89d87bc" providerId="ADAL" clId="{A54FF484-9B5A-4CC1-9170-693F9AD8C4F6}" dt="2023-06-29T12:06:39.391" v="33" actId="14100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A54FF484-9B5A-4CC1-9170-693F9AD8C4F6}" dt="2023-06-29T14:46:09.974" v="465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A54FF484-9B5A-4CC1-9170-693F9AD8C4F6}" dt="2023-06-29T14:47:58.808" v="470"/>
        <pc:sldMkLst>
          <pc:docMk/>
          <pc:sldMk cId="44548526" sldId="264"/>
        </pc:sldMkLst>
        <pc:spChg chg="mod">
          <ac:chgData name="Bob Flynn" userId="664729f4-1250-46a5-879d-3bdcd89d87bc" providerId="ADAL" clId="{A54FF484-9B5A-4CC1-9170-693F9AD8C4F6}" dt="2023-06-29T14:47:58.808" v="470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48:53.570" v="507" actId="20577"/>
        <pc:sldMkLst>
          <pc:docMk/>
          <pc:sldMk cId="642484664" sldId="266"/>
        </pc:sldMkLst>
        <pc:spChg chg="mod">
          <ac:chgData name="Bob Flynn" userId="664729f4-1250-46a5-879d-3bdcd89d87bc" providerId="ADAL" clId="{A54FF484-9B5A-4CC1-9170-693F9AD8C4F6}" dt="2023-06-30T08:48:53.570" v="507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07:14.704" v="506" actId="20577"/>
        <pc:sldMkLst>
          <pc:docMk/>
          <pc:sldMk cId="2434168971" sldId="271"/>
        </pc:sldMkLst>
        <pc:spChg chg="mod">
          <ac:chgData name="Bob Flynn" userId="664729f4-1250-46a5-879d-3bdcd89d87bc" providerId="ADAL" clId="{A54FF484-9B5A-4CC1-9170-693F9AD8C4F6}" dt="2023-06-30T08:07:14.704" v="50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tools/contribution-procedur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WG3 TDE60</a:t>
            </a:r>
            <a:b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TDE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TDE WG Chair, Andrew Min-gyu Han, Hansung University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TDE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WG Vice-chair, Bob Flynn, Exacta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GSS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TDE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WG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Vice-chair,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Sherzod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Elamanov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SyncTechno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2023-06-26 to 2023-06-30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Doc#: TP-2023-0055-TDE_status_report_to_TP60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Summary</a:t>
            </a:r>
            <a:endParaRPr lang="ko-KR" alt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2359624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TDE60</a:t>
            </a:r>
          </a:p>
          <a:p>
            <a:pPr lvl="1"/>
            <a:r>
              <a:rPr lang="en-US" altLang="ko-KR" dirty="0"/>
              <a:t>Agree on baseline TSs/TRs</a:t>
            </a:r>
          </a:p>
          <a:p>
            <a:pPr lvl="1"/>
            <a:r>
              <a:rPr lang="en-US" altLang="ko-KR" dirty="0"/>
              <a:t>Handle input contributions</a:t>
            </a:r>
          </a:p>
          <a:p>
            <a:pPr lvl="1"/>
            <a:r>
              <a:rPr lang="en-US" altLang="ko-KR" dirty="0"/>
              <a:t>Schedule the next meetings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861190"/>
              </p:ext>
            </p:extLst>
          </p:nvPr>
        </p:nvGraphicFramePr>
        <p:xfrm>
          <a:off x="784653" y="4149331"/>
          <a:ext cx="10622694" cy="198755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API guide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 guide series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WI-0111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Architecture Icons 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R5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2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4046576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TDE had 2 sessions in TP60</a:t>
            </a:r>
          </a:p>
          <a:p>
            <a:r>
              <a:rPr lang="en-US" altLang="ko-KR" dirty="0"/>
              <a:t>Discussed the contribution procedure using oneM2M Gitlab</a:t>
            </a:r>
          </a:p>
          <a:p>
            <a:pPr lvl="1"/>
            <a:r>
              <a:rPr lang="en-US" altLang="ko-KR" dirty="0">
                <a:hlinkClick r:id="rId2"/>
              </a:rPr>
              <a:t>https://git.onem2m.org/tools/contribution-procedure</a:t>
            </a:r>
            <a:endParaRPr lang="en-US" altLang="ko-KR" dirty="0"/>
          </a:p>
          <a:p>
            <a:pPr lvl="1"/>
            <a:r>
              <a:rPr lang="en-US" altLang="ko-KR" dirty="0"/>
              <a:t>Conversion of Specifications to Markdown</a:t>
            </a:r>
          </a:p>
          <a:p>
            <a:pPr lvl="2"/>
            <a:r>
              <a:rPr lang="en-US" altLang="ko-KR" dirty="0"/>
              <a:t>Bob -&gt; Developer Guides</a:t>
            </a:r>
          </a:p>
          <a:p>
            <a:pPr lvl="2"/>
            <a:r>
              <a:rPr lang="en-US" altLang="ko-KR" dirty="0"/>
              <a:t>JaeSeung -&gt; TS-0025 Product Profiles</a:t>
            </a:r>
          </a:p>
          <a:p>
            <a:pPr lvl="2"/>
            <a:r>
              <a:rPr lang="en-US" altLang="ko-KR" dirty="0"/>
              <a:t>Miguel -&gt; TS-0019 ATS</a:t>
            </a:r>
          </a:p>
          <a:p>
            <a:pPr lvl="2"/>
            <a:r>
              <a:rPr lang="en-US" altLang="ko-KR" dirty="0"/>
              <a:t>JaeSeung -&gt; TS-0013 Interoperability Testing</a:t>
            </a:r>
          </a:p>
          <a:p>
            <a:pPr lvl="2"/>
            <a:r>
              <a:rPr lang="en-US" altLang="ko-KR" dirty="0"/>
              <a:t>JaeSeung -&gt; TS-0015 Testing Framework</a:t>
            </a:r>
          </a:p>
          <a:p>
            <a:pPr lvl="2"/>
            <a:r>
              <a:rPr lang="en-US" altLang="ko-KR" dirty="0"/>
              <a:t>??? -&gt; TS-0017 Implementation Conformance Statements</a:t>
            </a:r>
          </a:p>
          <a:p>
            <a:pPr lvl="2"/>
            <a:r>
              <a:rPr lang="en-US" altLang="ko-KR" dirty="0"/>
              <a:t>??? -&gt; TR-0051 API Guide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pt-BR" altLang="ko-KR" dirty="0"/>
              <a:t>TP-2023-0058-TP60_CR_PACK_TS-0018_R2</a:t>
            </a:r>
          </a:p>
          <a:p>
            <a:pPr lvl="1"/>
            <a:r>
              <a:rPr lang="pt-BR" altLang="ko-KR" dirty="0"/>
              <a:t>TP-2023-0059-TP60_CR_PACK_TS-0018_R3</a:t>
            </a:r>
          </a:p>
          <a:p>
            <a:pPr lvl="1"/>
            <a:r>
              <a:rPr lang="pt-BR" altLang="ko-KR" dirty="0"/>
              <a:t>TP-2023-0060-TP60_CR_PACK_TS-0018_R4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See TDE-2023-0023R01-TDE_60_document_allocation</a:t>
            </a:r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/>
              <a:t>TDE60.1: </a:t>
            </a:r>
            <a:r>
              <a:rPr lang="en-US" altLang="ko-KR" dirty="0"/>
              <a:t>27 JUL 2023 (THU) 12:00 – 13:30 UTC</a:t>
            </a:r>
            <a:endParaRPr lang="pt-BR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TPs</a:t>
            </a:r>
          </a:p>
          <a:p>
            <a:pPr lvl="1"/>
            <a:r>
              <a:rPr lang="en-US" altLang="ko-KR" dirty="0"/>
              <a:t>TP#61 Aug. 14-18, 2023, </a:t>
            </a:r>
            <a:r>
              <a:rPr lang="en-US" altLang="ko-KR" dirty="0" err="1"/>
              <a:t>hyb</a:t>
            </a:r>
            <a:r>
              <a:rPr lang="en-US" altLang="ko-KR" dirty="0"/>
              <a:t>, Penn State University &amp; TIA, Penn State, USA</a:t>
            </a:r>
          </a:p>
          <a:p>
            <a:pPr lvl="1"/>
            <a:r>
              <a:rPr lang="en-US" altLang="ko-KR" dirty="0"/>
              <a:t>TP#62 Dec. 4 – 8, 2023, </a:t>
            </a:r>
            <a:r>
              <a:rPr lang="en-US" altLang="ko-KR" dirty="0" err="1"/>
              <a:t>hyb</a:t>
            </a:r>
            <a:r>
              <a:rPr lang="en-US" altLang="ko-KR" dirty="0"/>
              <a:t>, ARIB/TTC, Japan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323</Words>
  <Application>Microsoft Office PowerPoint</Application>
  <PresentationFormat>Widescreen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Myanmar Text</vt:lpstr>
      <vt:lpstr>Myriad Pro</vt:lpstr>
      <vt:lpstr>Myriad Pro Light</vt:lpstr>
      <vt:lpstr>Office Theme</vt:lpstr>
      <vt:lpstr>WG3 TDE60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251</cp:revision>
  <dcterms:created xsi:type="dcterms:W3CDTF">2017-09-21T15:46:31Z</dcterms:created>
  <dcterms:modified xsi:type="dcterms:W3CDTF">2023-06-30T08:49:03Z</dcterms:modified>
</cp:coreProperties>
</file>