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2"/>
    <p:restoredTop sz="94660"/>
  </p:normalViewPr>
  <p:slideViewPr>
    <p:cSldViewPr showGuides="1">
      <p:cViewPr varScale="1">
        <p:scale>
          <a:sx n="128" d="100"/>
          <a:sy n="128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6/30/23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6/30/23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TP#60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57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Massimo Vanetti,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2023-06-26 to 2023-06-30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TP#60 -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TR-0068 new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sz="2800" dirty="0">
                <a:solidFill>
                  <a:schemeClr val="tx1"/>
                </a:solidFill>
              </a:rPr>
              <a:t>baseline (Rel.5)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Contributions TS-0023: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Public Warning Messages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Some devices for building automation</a:t>
            </a:r>
          </a:p>
          <a:p>
            <a:pPr marL="482600" lvl="2" indent="0" eaLnBrk="1" hangingPunct="1">
              <a:buNone/>
            </a:pPr>
            <a:endParaRPr lang="en-US" altLang="de-DE" dirty="0"/>
          </a:p>
          <a:p>
            <a:pPr marL="539750" lvl="1" indent="-4572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Change of rapporteurs for some documents:</a:t>
            </a:r>
          </a:p>
          <a:p>
            <a:pPr marL="939800" lvl="2" indent="-457200" eaLnBrk="1" hangingPunct="1"/>
            <a:r>
              <a:rPr lang="en-US" altLang="de-DE" dirty="0">
                <a:solidFill>
                  <a:schemeClr val="tx1"/>
                </a:solidFill>
              </a:rPr>
              <a:t>Andreas Kraft: TS-0023</a:t>
            </a:r>
          </a:p>
          <a:p>
            <a:pPr marL="939800" lvl="2" indent="-457200" eaLnBrk="1" hangingPunct="1"/>
            <a:r>
              <a:rPr lang="en-US" altLang="de-DE" dirty="0" err="1">
                <a:solidFill>
                  <a:schemeClr val="tx1"/>
                </a:solidFill>
              </a:rPr>
              <a:t>SeungMyeong</a:t>
            </a:r>
            <a:r>
              <a:rPr lang="en-US" altLang="de-DE" dirty="0">
                <a:solidFill>
                  <a:schemeClr val="tx1"/>
                </a:solidFill>
              </a:rPr>
              <a:t>: TS-0002, TR-0061</a:t>
            </a:r>
          </a:p>
          <a:p>
            <a:pPr marL="939800" lvl="2" indent="-457200" eaLnBrk="1" hangingPunct="1"/>
            <a:r>
              <a:rPr lang="en-US" altLang="de-DE" dirty="0" err="1">
                <a:solidFill>
                  <a:schemeClr val="tx1"/>
                </a:solidFill>
              </a:rPr>
              <a:t>JaeSeung</a:t>
            </a:r>
            <a:r>
              <a:rPr lang="en-US" altLang="de-DE" dirty="0">
                <a:solidFill>
                  <a:schemeClr val="tx1"/>
                </a:solidFill>
              </a:rPr>
              <a:t> Song &amp; </a:t>
            </a:r>
            <a:r>
              <a:rPr lang="en-US" altLang="de-DE" dirty="0" err="1">
                <a:solidFill>
                  <a:schemeClr val="tx1"/>
                </a:solidFill>
              </a:rPr>
              <a:t>SeungMyeong</a:t>
            </a:r>
            <a:r>
              <a:rPr lang="en-US" altLang="de-DE" dirty="0">
                <a:solidFill>
                  <a:schemeClr val="tx1"/>
                </a:solidFill>
              </a:rPr>
              <a:t> (jointly): TR-0069</a:t>
            </a:r>
          </a:p>
          <a:p>
            <a:pPr marL="539750" lvl="1" indent="-4572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Items for DECISION in TP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TP-2023-0056-TP60_TS_0023_CR_Pack_R5</a:t>
            </a:r>
            <a:br>
              <a:rPr lang="en-US" altLang="en-US" sz="1600" dirty="0"/>
            </a:br>
            <a:r>
              <a:rPr lang="en-US" altLang="en-US" sz="1600" dirty="0"/>
              <a:t>containing the following CRs:</a:t>
            </a:r>
            <a:br>
              <a:rPr lang="en-US" altLang="en-US" sz="1600" dirty="0"/>
            </a:br>
            <a:r>
              <a:rPr lang="en-US" altLang="en-US" sz="1600" dirty="0"/>
              <a:t>   </a:t>
            </a:r>
            <a:r>
              <a:rPr lang="en-US" altLang="en-US" sz="1400" dirty="0"/>
              <a:t>RDM-2023-0040-Adding_the_remoteControlEnable_Module_to_the_deviceAirConditioner_Devi</a:t>
            </a:r>
            <a:br>
              <a:rPr lang="en-US" altLang="en-US" sz="1400" dirty="0"/>
            </a:br>
            <a:r>
              <a:rPr lang="en-US" altLang="en-US" sz="1400" dirty="0"/>
              <a:t>   RDM-2023-0041-Adding_a_new_Device_model_deviceAcousticControlLamp_to_TS-0023</a:t>
            </a:r>
            <a:br>
              <a:rPr lang="en-US" altLang="en-US" sz="1400" dirty="0"/>
            </a:br>
            <a:r>
              <a:rPr lang="en-US" altLang="en-US" sz="1400" dirty="0"/>
              <a:t>   RDM-2023-0037-TS-0023_disseminator_moduleClass_update</a:t>
            </a:r>
            <a:br>
              <a:rPr lang="en-US" altLang="en-US" sz="1400" dirty="0"/>
            </a:br>
            <a:r>
              <a:rPr lang="en-US" altLang="en-US" sz="1400" dirty="0"/>
              <a:t>   RDM-2023-0039R03-SDT_DM_modules_for_PWS</a:t>
            </a:r>
            <a:br>
              <a:rPr lang="en-US" altLang="en-US" sz="1600" dirty="0"/>
            </a:br>
            <a:endParaRPr lang="en-US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/>
              <a:t>TP-2023-0063-Approval_for_AI-enablement_TR-0068</a:t>
            </a:r>
          </a:p>
          <a:p>
            <a:pPr>
              <a:defRPr/>
            </a:pPr>
            <a:r>
              <a:rPr lang="en-GB" altLang="en-US" sz="2800">
                <a:solidFill>
                  <a:schemeClr val="tx1"/>
                </a:solidFill>
              </a:rPr>
              <a:t>New </a:t>
            </a:r>
            <a:r>
              <a:rPr lang="en-GB" altLang="en-US" sz="2800" dirty="0">
                <a:solidFill>
                  <a:schemeClr val="tx1"/>
                </a:solidFill>
              </a:rPr>
              <a:t>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  <a:p>
            <a:pPr>
              <a:defRPr/>
            </a:pPr>
            <a:r>
              <a:rPr lang="en-GB" altLang="en-US" sz="2000" dirty="0"/>
              <a:t>Endorsement of changes of rapporteurs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(see previous slide for details)</a:t>
            </a:r>
          </a:p>
          <a:p>
            <a:pPr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RDM</a:t>
            </a:r>
          </a:p>
          <a:p>
            <a:pPr lvl="1">
              <a:defRPr/>
            </a:pPr>
            <a:r>
              <a:rPr lang="en-US" altLang="de-DE" sz="1900" dirty="0"/>
              <a:t>WI-0015 - oneM2M Use Case (new baseline)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65%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</a:t>
            </a:r>
            <a:endParaRPr lang="en-US" altLang="de-DE" sz="1900" dirty="0">
              <a:highlight>
                <a:srgbClr val="00FF00"/>
              </a:highlight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WI-0091</a:t>
            </a:r>
            <a:r>
              <a:rPr lang="en-US" altLang="de-DE" sz="1900" dirty="0"/>
              <a:t> - </a:t>
            </a:r>
            <a:r>
              <a:rPr lang="en-US" altLang="de-DE" sz="1900" dirty="0">
                <a:sym typeface="Wingdings" panose="05000000000000000000" pitchFamily="2" charset="2"/>
              </a:rPr>
              <a:t>oneM2M_Services_and_Platforms_Discovery</a:t>
            </a:r>
            <a:endParaRPr lang="en-US" altLang="de-DE" sz="1900" dirty="0">
              <a:highlight>
                <a:srgbClr val="00FF00"/>
              </a:highlight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(Rel.5):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New baseline expected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Start using TS-0023 as a testbed for GitLab based processing</a:t>
            </a:r>
          </a:p>
          <a:p>
            <a:pPr>
              <a:defRPr/>
            </a:pPr>
            <a:r>
              <a:rPr lang="en-US" altLang="de-DE" sz="2400" dirty="0"/>
              <a:t>Advance the new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</a:t>
            </a:r>
            <a:br>
              <a:rPr lang="de-DE" altLang="de-DE" sz="2300" dirty="0"/>
            </a:br>
            <a:r>
              <a:rPr lang="de-DE" altLang="de-DE" sz="2300" dirty="0"/>
              <a:t>RDM-2023-0049R01-RDM_60_Minutes</a:t>
            </a:r>
            <a:br>
              <a:rPr lang="de-DE" altLang="de-DE" sz="2300" dirty="0"/>
            </a:br>
            <a:r>
              <a:rPr lang="de-DE" altLang="de-DE" sz="2300" dirty="0"/>
              <a:t>(THANKS Michelle &amp; Michael!)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60.1 (24</a:t>
            </a:r>
            <a:r>
              <a:rPr lang="en-US" altLang="fr-FR" sz="2000" baseline="30000" dirty="0">
                <a:solidFill>
                  <a:schemeClr val="tx1"/>
                </a:solidFill>
              </a:rPr>
              <a:t>th</a:t>
            </a:r>
            <a:r>
              <a:rPr lang="en-US" altLang="fr-FR" sz="2000" dirty="0">
                <a:solidFill>
                  <a:schemeClr val="tx1"/>
                </a:solidFill>
              </a:rPr>
              <a:t> July 13:00-15:00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RDM#61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TP#61 </a:t>
            </a:r>
            <a:r>
              <a:rPr lang="en-US" altLang="de-DE" sz="2000" dirty="0">
                <a:solidFill>
                  <a:schemeClr val="tx1"/>
                </a:solidFill>
              </a:rPr>
              <a:t>(2023 14</a:t>
            </a:r>
            <a:r>
              <a:rPr lang="en-US" altLang="de-DE" sz="2000" baseline="30000" dirty="0">
                <a:solidFill>
                  <a:schemeClr val="tx1"/>
                </a:solidFill>
              </a:rPr>
              <a:t>th</a:t>
            </a:r>
            <a:r>
              <a:rPr lang="en-US" altLang="de-DE" sz="2000" dirty="0">
                <a:solidFill>
                  <a:schemeClr val="tx1"/>
                </a:solidFill>
              </a:rPr>
              <a:t> August, details to be discussed…)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22204</TotalTime>
  <Words>433</Words>
  <Application>Microsoft Macintosh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Myriad pro</vt:lpstr>
      <vt:lpstr>Office Theme</vt:lpstr>
      <vt:lpstr>RDM status report to TP#60</vt:lpstr>
      <vt:lpstr>Summary</vt:lpstr>
      <vt:lpstr>Items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Massimo Vanetti</cp:lastModifiedBy>
  <cp:revision>344</cp:revision>
  <dcterms:created xsi:type="dcterms:W3CDTF">2012-09-11T22:52:11Z</dcterms:created>
  <dcterms:modified xsi:type="dcterms:W3CDTF">2023-06-30T11:53:53Z</dcterms:modified>
</cp:coreProperties>
</file>