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84" r:id="rId6"/>
    <p:sldId id="322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3" autoAdjust="0"/>
    <p:restoredTop sz="94570"/>
  </p:normalViewPr>
  <p:slideViewPr>
    <p:cSldViewPr>
      <p:cViewPr varScale="1">
        <p:scale>
          <a:sx n="128" d="100"/>
          <a:sy n="128" d="100"/>
        </p:scale>
        <p:origin x="15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8/18/23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8/18/23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5877&amp;fromList=Y" TargetMode="External"/><Relationship Id="rId2" Type="http://schemas.openxmlformats.org/officeDocument/2006/relationships/hyperlink" Target="https://member.onem2m.org/Application/documentApp/documentinfo/?documentId=36061&amp;fromList=Y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TP60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5239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2023-06-26 to 2023-06-30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534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23</a:t>
            </a:r>
            <a:r>
              <a:rPr lang="en-GB" altLang="en-US" sz="2400" dirty="0"/>
              <a:t> new TS contributions have been agreed against </a:t>
            </a:r>
            <a:r>
              <a:rPr lang="en-GB" altLang="en-US" sz="2400" b="1" dirty="0" err="1"/>
              <a:t>Rel</a:t>
            </a:r>
            <a:r>
              <a:rPr lang="en-GB" altLang="en-US" sz="2400" b="1" dirty="0"/>
              <a:t> 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10</a:t>
            </a:r>
            <a:r>
              <a:rPr lang="en-GB" altLang="en-US" sz="2400" dirty="0"/>
              <a:t> agreed contributions pending against </a:t>
            </a:r>
            <a:r>
              <a:rPr lang="en-GB" altLang="en-US" sz="2400" b="1" dirty="0"/>
              <a:t>Rel-5 </a:t>
            </a:r>
            <a:r>
              <a:rPr lang="en-GB" altLang="en-US" sz="2400" dirty="0"/>
              <a:t>specs</a:t>
            </a:r>
          </a:p>
          <a:p>
            <a:pPr lvl="1"/>
            <a:r>
              <a:rPr lang="en-GB" altLang="en-US" sz="2000" dirty="0"/>
              <a:t>TS-0004, TS-0022, TS-0026, TS-0033, TS-0034</a:t>
            </a:r>
            <a:endParaRPr lang="en-GB" altLang="en-US" sz="2400" b="1" dirty="0"/>
          </a:p>
          <a:p>
            <a:r>
              <a:rPr lang="en-GB" altLang="en-US" sz="2400" dirty="0"/>
              <a:t>112 issues currently open, 69 have been closed</a:t>
            </a:r>
            <a:endParaRPr lang="en-GB" altLang="en-US" sz="2000" dirty="0"/>
          </a:p>
          <a:p>
            <a:r>
              <a:rPr lang="en-GB" altLang="en-US" sz="2400" dirty="0"/>
              <a:t>Concerns</a:t>
            </a:r>
          </a:p>
          <a:p>
            <a:pPr lvl="1"/>
            <a:r>
              <a:rPr lang="en-GB" altLang="en-US" sz="2000" dirty="0"/>
              <a:t>Need Rapporteur for TS-0001</a:t>
            </a:r>
          </a:p>
          <a:p>
            <a:pPr marL="457200" lvl="1" indent="0">
              <a:buNone/>
            </a:pPr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3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TP-2023-0064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</a:p>
          <a:p>
            <a:r>
              <a:rPr lang="en-US" altLang="en-US" sz="2400" dirty="0"/>
              <a:t>TS-0003 – </a:t>
            </a:r>
            <a:r>
              <a:rPr lang="en-GB" sz="2400" dirty="0">
                <a:hlinkClick r:id="rId3"/>
              </a:rPr>
              <a:t>TP-2023-0040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  <a:endParaRPr lang="en-US" altLang="en-US" sz="2400" dirty="0"/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TP-2023-0040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3"/>
              </a:rPr>
              <a:t>TP-2023-0040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</a:p>
          <a:p>
            <a:r>
              <a:rPr lang="en-US" altLang="en-US" sz="2400" dirty="0"/>
              <a:t>TS-0009 – </a:t>
            </a:r>
            <a:r>
              <a:rPr lang="en-GB" sz="2400" dirty="0">
                <a:hlinkClick r:id="rId3"/>
              </a:rPr>
              <a:t>TP-2023-0040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4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819430"/>
              </p:ext>
            </p:extLst>
          </p:nvPr>
        </p:nvGraphicFramePr>
        <p:xfrm>
          <a:off x="1295400" y="1712166"/>
          <a:ext cx="6400800" cy="196331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60.1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28 Jul 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12:00-15:00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60.2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1 Aug 2023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60.3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8 Aug 2023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24168</TotalTime>
  <Words>185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Times New Roman</vt:lpstr>
      <vt:lpstr>Office Theme</vt:lpstr>
      <vt:lpstr>SDS Status Report to TP60</vt:lpstr>
      <vt:lpstr>Summary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658</cp:revision>
  <dcterms:created xsi:type="dcterms:W3CDTF">2012-09-11T22:52:11Z</dcterms:created>
  <dcterms:modified xsi:type="dcterms:W3CDTF">2023-08-18T10:51:02Z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