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0" r:id="rId2"/>
    <p:sldId id="526" r:id="rId3"/>
    <p:sldId id="544" r:id="rId4"/>
    <p:sldId id="537" r:id="rId5"/>
    <p:sldId id="545" r:id="rId6"/>
    <p:sldId id="546" r:id="rId7"/>
    <p:sldId id="49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42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03-12-2023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12/3/2023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12/3/2023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12/3/2023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12/3/2023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12/3/2023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7.sv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svg"/><Relationship Id="rId19" Type="http://schemas.openxmlformats.org/officeDocument/2006/relationships/image" Target="../media/image21.svg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hyperlink" Target="https://wiki.onem2m.org/index.php?title=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770063"/>
            <a:ext cx="11296184" cy="2387600"/>
          </a:xfrm>
        </p:spPr>
        <p:txBody>
          <a:bodyPr/>
          <a:lstStyle/>
          <a:p>
            <a:r>
              <a:rPr lang="en-GB" dirty="0"/>
              <a:t>Marcom Update to TP 62</a:t>
            </a:r>
            <a:br>
              <a:rPr lang="en-GB" dirty="0"/>
            </a:br>
            <a:r>
              <a:rPr lang="en-GB" dirty="0"/>
              <a:t>Opening Plenary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Bindoo Srivastava, Marcom Chair</a:t>
            </a:r>
          </a:p>
          <a:p>
            <a:r>
              <a:rPr lang="en-GB" dirty="0"/>
              <a:t>4 December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IN" dirty="0"/>
              <a:t>Outline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(MARCOM 123 scheduled on 6</a:t>
            </a:r>
            <a:r>
              <a:rPr lang="en-GB" sz="2400" b="1" kern="0" baseline="3000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th</a:t>
            </a:r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 December 2023 in Hybrid Mode. Request to provide updates in the Closing Plenary)</a:t>
            </a:r>
          </a:p>
          <a:p>
            <a:pPr fontAlgn="base"/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/>
            <a:r>
              <a:rPr lang="en-GB" sz="2400" b="1" ker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Items </a:t>
            </a:r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requiring attention:</a:t>
            </a:r>
          </a:p>
          <a:p>
            <a:pPr lvl="1" fontAlgn="base"/>
            <a:r>
              <a:rPr lang="en-GB" sz="20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oneM2M Brochure</a:t>
            </a:r>
          </a:p>
          <a:p>
            <a:pPr lvl="1" fontAlgn="base"/>
            <a:r>
              <a:rPr lang="en-GB" sz="20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oneM2M Champions - LinkedIn Campaign</a:t>
            </a:r>
          </a:p>
          <a:p>
            <a:pPr fontAlgn="base"/>
            <a:endParaRPr lang="en-US" sz="20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  <a:ea typeface="Arial Unicode MS"/>
              <a:cs typeface="Arial Unicode MS"/>
            </a:endParaRPr>
          </a:p>
          <a:p>
            <a:pPr fontAlgn="base"/>
            <a:r>
              <a:rPr lang="en-US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  <a:ea typeface="Arial Unicode MS"/>
                <a:cs typeface="Arial Unicode MS"/>
              </a:rPr>
              <a:t>Leadership positions open for Vice Chair</a:t>
            </a:r>
            <a:endParaRPr lang="en-US" sz="1800" u="none" strike="noStrike" kern="0" spc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Myriad Pro" panose="020B0503030403020204" charset="0"/>
              <a:ea typeface="Arial Unicode MS"/>
              <a:cs typeface="Arial Unicode MS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BA35-DD60-3D24-E8D7-63F403F3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220784" cy="1173570"/>
          </a:xfrm>
        </p:spPr>
        <p:txBody>
          <a:bodyPr>
            <a:normAutofit/>
          </a:bodyPr>
          <a:lstStyle/>
          <a:p>
            <a:r>
              <a:rPr lang="en-IN" dirty="0"/>
              <a:t>oneM2M Brochure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ECF20-49D5-E8A5-3972-4A89775941FE}"/>
              </a:ext>
            </a:extLst>
          </p:cNvPr>
          <p:cNvSpPr txBox="1"/>
          <p:nvPr/>
        </p:nvSpPr>
        <p:spPr>
          <a:xfrm>
            <a:off x="8141970" y="1794510"/>
            <a:ext cx="357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charset="0"/>
              </a:rPr>
              <a:t>Implication of ATIS withdrawal from the project</a:t>
            </a:r>
            <a:endParaRPr lang="en-IN" dirty="0">
              <a:latin typeface="Myriad Pro" panose="020B0503030403020204" charset="0"/>
            </a:endParaRPr>
          </a:p>
        </p:txBody>
      </p:sp>
      <p:sp>
        <p:nvSpPr>
          <p:cNvPr id="3" name="Footer Placeholder 38">
            <a:extLst>
              <a:ext uri="{FF2B5EF4-FFF2-40B4-BE49-F238E27FC236}">
                <a16:creationId xmlns:a16="http://schemas.microsoft.com/office/drawing/2014/main" id="{765ED252-255C-E394-7855-7FBB9472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charset="0"/>
              </a:rPr>
              <a:t>© 2023 oneM2M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DE64E-4494-6717-4CED-190F91AC4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2" t="15833" r="36640" b="5662"/>
          <a:stretch/>
        </p:blipFill>
        <p:spPr>
          <a:xfrm>
            <a:off x="154937" y="1173570"/>
            <a:ext cx="3771900" cy="538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47CD60-FF88-EE9E-EC32-3855B15E8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43" t="15279" r="36719" b="6218"/>
          <a:stretch/>
        </p:blipFill>
        <p:spPr>
          <a:xfrm>
            <a:off x="3926837" y="1173570"/>
            <a:ext cx="3771901" cy="53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E059-B69A-7899-0BDC-502901E1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ATIS Blog related to oneM2M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5073F5-7967-F781-280B-EA24A9F4C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04" t="8651" r="7313" b="7313"/>
          <a:stretch/>
        </p:blipFill>
        <p:spPr>
          <a:xfrm>
            <a:off x="428625" y="1173570"/>
            <a:ext cx="9239800" cy="52006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E434F-71C7-1AC1-335C-DF06A7DA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AE15-D202-80CB-7F16-3A397DA8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49" y="1485901"/>
            <a:ext cx="4362451" cy="2494954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Champions  - Sponsored Campaign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BB2152-169E-1893-B7CC-870FB06598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6372" t="13712" r="40283" b="5242"/>
          <a:stretch/>
        </p:blipFill>
        <p:spPr>
          <a:xfrm>
            <a:off x="66675" y="0"/>
            <a:ext cx="3590925" cy="701220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C6757-545A-8489-79BA-F4AF1F26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F46B0-0F78-22C2-FC8D-116D09234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4" t="15695" r="40703" b="20278"/>
          <a:stretch/>
        </p:blipFill>
        <p:spPr>
          <a:xfrm>
            <a:off x="3762374" y="0"/>
            <a:ext cx="3762375" cy="6064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AE7CAF-09B4-AADA-40B9-89D151DBB69C}"/>
              </a:ext>
            </a:extLst>
          </p:cNvPr>
          <p:cNvSpPr txBox="1"/>
          <p:nvPr/>
        </p:nvSpPr>
        <p:spPr>
          <a:xfrm>
            <a:off x="7905749" y="4272677"/>
            <a:ext cx="4114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Campaigns 1&amp;2:</a:t>
            </a:r>
            <a:b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Impressions: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47,290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Clicks: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409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 per Click: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$0.73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 locations reached: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India, United States, Canada, Colombia, Mexico, UK, Australia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1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AE15-D202-80CB-7F16-3A397DA8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95204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Champions  - Sponsored Campaign (upcoming)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C6757-545A-8489-79BA-F4AF1F26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F7E71-D51A-5539-C09B-3F2C0443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17113" r="37969" b="10555"/>
          <a:stretch/>
        </p:blipFill>
        <p:spPr>
          <a:xfrm>
            <a:off x="514350" y="1284695"/>
            <a:ext cx="3524250" cy="4960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3F652-8667-F5D8-F98E-1313A4C33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69" t="18733" r="38125" b="10694"/>
          <a:stretch/>
        </p:blipFill>
        <p:spPr>
          <a:xfrm>
            <a:off x="4333875" y="1306919"/>
            <a:ext cx="3431774" cy="47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6777</TotalTime>
  <Words>136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Myriad Pro</vt:lpstr>
      <vt:lpstr>Office Theme</vt:lpstr>
      <vt:lpstr>Marcom Update to TP 62 Opening Plenary</vt:lpstr>
      <vt:lpstr>Outline</vt:lpstr>
      <vt:lpstr>oneM2M Brochure</vt:lpstr>
      <vt:lpstr>ATIS Blog related to oneM2M</vt:lpstr>
      <vt:lpstr>oneM2M Champions  - Sponsored Campaign </vt:lpstr>
      <vt:lpstr>oneM2M Champions  - Sponsored Campaign (upcoming)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Bindoo Srivastava</cp:lastModifiedBy>
  <cp:revision>127</cp:revision>
  <dcterms:created xsi:type="dcterms:W3CDTF">2017-09-21T15:46:31Z</dcterms:created>
  <dcterms:modified xsi:type="dcterms:W3CDTF">2023-12-03T14:50:45Z</dcterms:modified>
</cp:coreProperties>
</file>