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4" r:id="rId4"/>
    <p:sldId id="271" r:id="rId5"/>
    <p:sldId id="266" r:id="rId6"/>
    <p:sldId id="26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31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EE53687-E0DC-4896-9A5B-CFDADB8E4448}" v="9" dt="2023-12-08T01:14:51.09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8" autoAdjust="0"/>
    <p:restoredTop sz="94660"/>
  </p:normalViewPr>
  <p:slideViewPr>
    <p:cSldViewPr snapToGrid="0">
      <p:cViewPr varScale="1">
        <p:scale>
          <a:sx n="82" d="100"/>
          <a:sy n="8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herzod Elamanov" userId="e52a9127-9ee9-4f89-a575-fff8ba45a069" providerId="ADAL" clId="{FB90CE79-2AAF-4152-9517-41385FC8A6EA}"/>
    <pc:docChg chg="undo custSel modSld">
      <pc:chgData name="Sherzod Elamanov" userId="e52a9127-9ee9-4f89-a575-fff8ba45a069" providerId="ADAL" clId="{FB90CE79-2AAF-4152-9517-41385FC8A6EA}" dt="2023-04-20T07:27:07.270" v="56" actId="20577"/>
      <pc:docMkLst>
        <pc:docMk/>
      </pc:docMkLst>
      <pc:sldChg chg="modSp mod">
        <pc:chgData name="Sherzod Elamanov" userId="e52a9127-9ee9-4f89-a575-fff8ba45a069" providerId="ADAL" clId="{FB90CE79-2AAF-4152-9517-41385FC8A6EA}" dt="2023-04-20T01:36:31.624" v="3" actId="20577"/>
        <pc:sldMkLst>
          <pc:docMk/>
          <pc:sldMk cId="1765449736" sldId="256"/>
        </pc:sldMkLst>
        <pc:spChg chg="mod">
          <ac:chgData name="Sherzod Elamanov" userId="e52a9127-9ee9-4f89-a575-fff8ba45a069" providerId="ADAL" clId="{FB90CE79-2AAF-4152-9517-41385FC8A6EA}" dt="2023-04-20T01:36:26.823" v="1" actId="20577"/>
          <ac:spMkLst>
            <pc:docMk/>
            <pc:sldMk cId="1765449736" sldId="256"/>
            <ac:spMk id="2" creationId="{00000000-0000-0000-0000-000000000000}"/>
          </ac:spMkLst>
        </pc:spChg>
        <pc:spChg chg="mod">
          <ac:chgData name="Sherzod Elamanov" userId="e52a9127-9ee9-4f89-a575-fff8ba45a069" providerId="ADAL" clId="{FB90CE79-2AAF-4152-9517-41385FC8A6EA}" dt="2023-04-20T01:36:31.624" v="3" actId="20577"/>
          <ac:spMkLst>
            <pc:docMk/>
            <pc:sldMk cId="1765449736" sldId="256"/>
            <ac:spMk id="3" creationId="{00000000-0000-0000-0000-000000000000}"/>
          </ac:spMkLst>
        </pc:spChg>
      </pc:sldChg>
      <pc:sldChg chg="modSp mod">
        <pc:chgData name="Sherzod Elamanov" userId="e52a9127-9ee9-4f89-a575-fff8ba45a069" providerId="ADAL" clId="{FB90CE79-2AAF-4152-9517-41385FC8A6EA}" dt="2023-04-20T07:27:07.270" v="56" actId="20577"/>
        <pc:sldMkLst>
          <pc:docMk/>
          <pc:sldMk cId="2278966715" sldId="262"/>
        </pc:sldMkLst>
        <pc:spChg chg="mod">
          <ac:chgData name="Sherzod Elamanov" userId="e52a9127-9ee9-4f89-a575-fff8ba45a069" providerId="ADAL" clId="{FB90CE79-2AAF-4152-9517-41385FC8A6EA}" dt="2023-04-20T04:44:27.062" v="17" actId="21"/>
          <ac:spMkLst>
            <pc:docMk/>
            <pc:sldMk cId="2278966715" sldId="262"/>
            <ac:spMk id="3" creationId="{00000000-0000-0000-0000-000000000000}"/>
          </ac:spMkLst>
        </pc:spChg>
        <pc:graphicFrameChg chg="mod modGraphic">
          <ac:chgData name="Sherzod Elamanov" userId="e52a9127-9ee9-4f89-a575-fff8ba45a069" providerId="ADAL" clId="{FB90CE79-2AAF-4152-9517-41385FC8A6EA}" dt="2023-04-20T07:27:07.270" v="56" actId="20577"/>
          <ac:graphicFrameMkLst>
            <pc:docMk/>
            <pc:sldMk cId="2278966715" sldId="262"/>
            <ac:graphicFrameMk id="4" creationId="{00000000-0000-0000-0000-000000000000}"/>
          </ac:graphicFrameMkLst>
        </pc:graphicFrameChg>
      </pc:sldChg>
      <pc:sldChg chg="modSp mod">
        <pc:chgData name="Sherzod Elamanov" userId="e52a9127-9ee9-4f89-a575-fff8ba45a069" providerId="ADAL" clId="{FB90CE79-2AAF-4152-9517-41385FC8A6EA}" dt="2023-04-20T07:16:50.993" v="46" actId="20577"/>
        <pc:sldMkLst>
          <pc:docMk/>
          <pc:sldMk cId="44548526" sldId="264"/>
        </pc:sldMkLst>
        <pc:spChg chg="mod">
          <ac:chgData name="Sherzod Elamanov" userId="e52a9127-9ee9-4f89-a575-fff8ba45a069" providerId="ADAL" clId="{FB90CE79-2AAF-4152-9517-41385FC8A6EA}" dt="2023-04-20T07:16:50.993" v="46" actId="20577"/>
          <ac:spMkLst>
            <pc:docMk/>
            <pc:sldMk cId="44548526" sldId="264"/>
            <ac:spMk id="3" creationId="{00000000-0000-0000-0000-000000000000}"/>
          </ac:spMkLst>
        </pc:spChg>
      </pc:sldChg>
      <pc:sldChg chg="modSp mod">
        <pc:chgData name="Sherzod Elamanov" userId="e52a9127-9ee9-4f89-a575-fff8ba45a069" providerId="ADAL" clId="{FB90CE79-2AAF-4152-9517-41385FC8A6EA}" dt="2023-04-20T07:17:24.319" v="49" actId="13926"/>
        <pc:sldMkLst>
          <pc:docMk/>
          <pc:sldMk cId="642484664" sldId="266"/>
        </pc:sldMkLst>
        <pc:spChg chg="mod">
          <ac:chgData name="Sherzod Elamanov" userId="e52a9127-9ee9-4f89-a575-fff8ba45a069" providerId="ADAL" clId="{FB90CE79-2AAF-4152-9517-41385FC8A6EA}" dt="2023-04-20T07:17:24.319" v="49" actId="13926"/>
          <ac:spMkLst>
            <pc:docMk/>
            <pc:sldMk cId="642484664" sldId="266"/>
            <ac:spMk id="3" creationId="{00000000-0000-0000-0000-000000000000}"/>
          </ac:spMkLst>
        </pc:spChg>
      </pc:sldChg>
      <pc:sldChg chg="modSp mod">
        <pc:chgData name="Sherzod Elamanov" userId="e52a9127-9ee9-4f89-a575-fff8ba45a069" providerId="ADAL" clId="{FB90CE79-2AAF-4152-9517-41385FC8A6EA}" dt="2023-04-20T06:27:08.361" v="26" actId="20577"/>
        <pc:sldMkLst>
          <pc:docMk/>
          <pc:sldMk cId="2434168971" sldId="271"/>
        </pc:sldMkLst>
        <pc:spChg chg="mod">
          <ac:chgData name="Sherzod Elamanov" userId="e52a9127-9ee9-4f89-a575-fff8ba45a069" providerId="ADAL" clId="{FB90CE79-2AAF-4152-9517-41385FC8A6EA}" dt="2023-04-20T06:27:08.361" v="26" actId="20577"/>
          <ac:spMkLst>
            <pc:docMk/>
            <pc:sldMk cId="2434168971" sldId="271"/>
            <ac:spMk id="3" creationId="{00000000-0000-0000-0000-000000000000}"/>
          </ac:spMkLst>
        </pc:spChg>
      </pc:sldChg>
    </pc:docChg>
  </pc:docChgLst>
  <pc:docChgLst>
    <pc:chgData name="Bob Flynn" userId="664729f4-1250-46a5-879d-3bdcd89d87bc" providerId="ADAL" clId="{3A630E1B-6EA9-4CAD-B910-6F074D5E1949}"/>
    <pc:docChg chg="custSel modSld">
      <pc:chgData name="Bob Flynn" userId="664729f4-1250-46a5-879d-3bdcd89d87bc" providerId="ADAL" clId="{3A630E1B-6EA9-4CAD-B910-6F074D5E1949}" dt="2023-08-18T14:39:53.385" v="888" actId="13926"/>
      <pc:docMkLst>
        <pc:docMk/>
      </pc:docMkLst>
      <pc:sldChg chg="modSp mod">
        <pc:chgData name="Bob Flynn" userId="664729f4-1250-46a5-879d-3bdcd89d87bc" providerId="ADAL" clId="{3A630E1B-6EA9-4CAD-B910-6F074D5E1949}" dt="2023-08-17T17:47:25.566" v="600" actId="20577"/>
        <pc:sldMkLst>
          <pc:docMk/>
          <pc:sldMk cId="1765449736" sldId="256"/>
        </pc:sldMkLst>
        <pc:spChg chg="mod">
          <ac:chgData name="Bob Flynn" userId="664729f4-1250-46a5-879d-3bdcd89d87bc" providerId="ADAL" clId="{3A630E1B-6EA9-4CAD-B910-6F074D5E1949}" dt="2023-08-17T13:12:49.522" v="1" actId="20577"/>
          <ac:spMkLst>
            <pc:docMk/>
            <pc:sldMk cId="1765449736" sldId="256"/>
            <ac:spMk id="2" creationId="{00000000-0000-0000-0000-000000000000}"/>
          </ac:spMkLst>
        </pc:spChg>
        <pc:spChg chg="mod">
          <ac:chgData name="Bob Flynn" userId="664729f4-1250-46a5-879d-3bdcd89d87bc" providerId="ADAL" clId="{3A630E1B-6EA9-4CAD-B910-6F074D5E1949}" dt="2023-08-17T17:47:25.566" v="600" actId="20577"/>
          <ac:spMkLst>
            <pc:docMk/>
            <pc:sldMk cId="1765449736" sldId="256"/>
            <ac:spMk id="3" creationId="{00000000-0000-0000-0000-000000000000}"/>
          </ac:spMkLst>
        </pc:spChg>
      </pc:sldChg>
      <pc:sldChg chg="modSp mod">
        <pc:chgData name="Bob Flynn" userId="664729f4-1250-46a5-879d-3bdcd89d87bc" providerId="ADAL" clId="{3A630E1B-6EA9-4CAD-B910-6F074D5E1949}" dt="2023-08-18T14:39:53.385" v="888" actId="13926"/>
        <pc:sldMkLst>
          <pc:docMk/>
          <pc:sldMk cId="2278966715" sldId="262"/>
        </pc:sldMkLst>
        <pc:graphicFrameChg chg="modGraphic">
          <ac:chgData name="Bob Flynn" userId="664729f4-1250-46a5-879d-3bdcd89d87bc" providerId="ADAL" clId="{3A630E1B-6EA9-4CAD-B910-6F074D5E1949}" dt="2023-08-18T14:39:53.385" v="888" actId="13926"/>
          <ac:graphicFrameMkLst>
            <pc:docMk/>
            <pc:sldMk cId="2278966715" sldId="262"/>
            <ac:graphicFrameMk id="4" creationId="{00000000-0000-0000-0000-000000000000}"/>
          </ac:graphicFrameMkLst>
        </pc:graphicFrameChg>
      </pc:sldChg>
      <pc:sldChg chg="modSp mod">
        <pc:chgData name="Bob Flynn" userId="664729f4-1250-46a5-879d-3bdcd89d87bc" providerId="ADAL" clId="{3A630E1B-6EA9-4CAD-B910-6F074D5E1949}" dt="2023-08-18T14:34:09.419" v="877" actId="20577"/>
        <pc:sldMkLst>
          <pc:docMk/>
          <pc:sldMk cId="44548526" sldId="264"/>
        </pc:sldMkLst>
        <pc:spChg chg="mod">
          <ac:chgData name="Bob Flynn" userId="664729f4-1250-46a5-879d-3bdcd89d87bc" providerId="ADAL" clId="{3A630E1B-6EA9-4CAD-B910-6F074D5E1949}" dt="2023-08-18T14:34:09.419" v="877" actId="20577"/>
          <ac:spMkLst>
            <pc:docMk/>
            <pc:sldMk cId="44548526" sldId="264"/>
            <ac:spMk id="3" creationId="{00000000-0000-0000-0000-000000000000}"/>
          </ac:spMkLst>
        </pc:spChg>
      </pc:sldChg>
      <pc:sldChg chg="modSp mod">
        <pc:chgData name="Bob Flynn" userId="664729f4-1250-46a5-879d-3bdcd89d87bc" providerId="ADAL" clId="{3A630E1B-6EA9-4CAD-B910-6F074D5E1949}" dt="2023-08-18T14:35:56.988" v="886" actId="6549"/>
        <pc:sldMkLst>
          <pc:docMk/>
          <pc:sldMk cId="642484664" sldId="266"/>
        </pc:sldMkLst>
        <pc:spChg chg="mod">
          <ac:chgData name="Bob Flynn" userId="664729f4-1250-46a5-879d-3bdcd89d87bc" providerId="ADAL" clId="{3A630E1B-6EA9-4CAD-B910-6F074D5E1949}" dt="2023-08-18T14:35:56.988" v="886" actId="6549"/>
          <ac:spMkLst>
            <pc:docMk/>
            <pc:sldMk cId="642484664" sldId="266"/>
            <ac:spMk id="3" creationId="{00000000-0000-0000-0000-000000000000}"/>
          </ac:spMkLst>
        </pc:spChg>
      </pc:sldChg>
      <pc:sldChg chg="modSp mod">
        <pc:chgData name="Bob Flynn" userId="664729f4-1250-46a5-879d-3bdcd89d87bc" providerId="ADAL" clId="{3A630E1B-6EA9-4CAD-B910-6F074D5E1949}" dt="2023-08-18T14:35:14.703" v="881" actId="20577"/>
        <pc:sldMkLst>
          <pc:docMk/>
          <pc:sldMk cId="2434168971" sldId="271"/>
        </pc:sldMkLst>
        <pc:spChg chg="mod">
          <ac:chgData name="Bob Flynn" userId="664729f4-1250-46a5-879d-3bdcd89d87bc" providerId="ADAL" clId="{3A630E1B-6EA9-4CAD-B910-6F074D5E1949}" dt="2023-08-18T14:35:14.703" v="881" actId="20577"/>
          <ac:spMkLst>
            <pc:docMk/>
            <pc:sldMk cId="2434168971" sldId="271"/>
            <ac:spMk id="3" creationId="{00000000-0000-0000-0000-000000000000}"/>
          </ac:spMkLst>
        </pc:spChg>
      </pc:sldChg>
    </pc:docChg>
  </pc:docChgLst>
  <pc:docChgLst>
    <pc:chgData name="Bob Flynn" userId="664729f4-1250-46a5-879d-3bdcd89d87bc" providerId="ADAL" clId="{4EE53687-E0DC-4896-9A5B-CFDADB8E4448}"/>
    <pc:docChg chg="undo custSel modSld">
      <pc:chgData name="Bob Flynn" userId="664729f4-1250-46a5-879d-3bdcd89d87bc" providerId="ADAL" clId="{4EE53687-E0DC-4896-9A5B-CFDADB8E4448}" dt="2023-12-08T02:23:39.820" v="685"/>
      <pc:docMkLst>
        <pc:docMk/>
      </pc:docMkLst>
      <pc:sldChg chg="modSp mod">
        <pc:chgData name="Bob Flynn" userId="664729f4-1250-46a5-879d-3bdcd89d87bc" providerId="ADAL" clId="{4EE53687-E0DC-4896-9A5B-CFDADB8E4448}" dt="2023-12-08T02:23:39.820" v="685"/>
        <pc:sldMkLst>
          <pc:docMk/>
          <pc:sldMk cId="1765449736" sldId="256"/>
        </pc:sldMkLst>
        <pc:spChg chg="mod">
          <ac:chgData name="Bob Flynn" userId="664729f4-1250-46a5-879d-3bdcd89d87bc" providerId="ADAL" clId="{4EE53687-E0DC-4896-9A5B-CFDADB8E4448}" dt="2023-12-08T01:08:43.474" v="1" actId="20577"/>
          <ac:spMkLst>
            <pc:docMk/>
            <pc:sldMk cId="1765449736" sldId="256"/>
            <ac:spMk id="2" creationId="{00000000-0000-0000-0000-000000000000}"/>
          </ac:spMkLst>
        </pc:spChg>
        <pc:spChg chg="mod">
          <ac:chgData name="Bob Flynn" userId="664729f4-1250-46a5-879d-3bdcd89d87bc" providerId="ADAL" clId="{4EE53687-E0DC-4896-9A5B-CFDADB8E4448}" dt="2023-12-08T02:23:39.820" v="685"/>
          <ac:spMkLst>
            <pc:docMk/>
            <pc:sldMk cId="1765449736" sldId="256"/>
            <ac:spMk id="3" creationId="{00000000-0000-0000-0000-000000000000}"/>
          </ac:spMkLst>
        </pc:spChg>
      </pc:sldChg>
      <pc:sldChg chg="modSp mod">
        <pc:chgData name="Bob Flynn" userId="664729f4-1250-46a5-879d-3bdcd89d87bc" providerId="ADAL" clId="{4EE53687-E0DC-4896-9A5B-CFDADB8E4448}" dt="2023-12-08T01:10:33.318" v="29" actId="20577"/>
        <pc:sldMkLst>
          <pc:docMk/>
          <pc:sldMk cId="2278966715" sldId="262"/>
        </pc:sldMkLst>
        <pc:spChg chg="mod">
          <ac:chgData name="Bob Flynn" userId="664729f4-1250-46a5-879d-3bdcd89d87bc" providerId="ADAL" clId="{4EE53687-E0DC-4896-9A5B-CFDADB8E4448}" dt="2023-12-08T01:09:26.165" v="21" actId="20577"/>
          <ac:spMkLst>
            <pc:docMk/>
            <pc:sldMk cId="2278966715" sldId="262"/>
            <ac:spMk id="3" creationId="{00000000-0000-0000-0000-000000000000}"/>
          </ac:spMkLst>
        </pc:spChg>
        <pc:graphicFrameChg chg="mod modGraphic">
          <ac:chgData name="Bob Flynn" userId="664729f4-1250-46a5-879d-3bdcd89d87bc" providerId="ADAL" clId="{4EE53687-E0DC-4896-9A5B-CFDADB8E4448}" dt="2023-12-08T01:10:33.318" v="29" actId="20577"/>
          <ac:graphicFrameMkLst>
            <pc:docMk/>
            <pc:sldMk cId="2278966715" sldId="262"/>
            <ac:graphicFrameMk id="4" creationId="{00000000-0000-0000-0000-000000000000}"/>
          </ac:graphicFrameMkLst>
        </pc:graphicFrameChg>
      </pc:sldChg>
      <pc:sldChg chg="modSp mod">
        <pc:chgData name="Bob Flynn" userId="664729f4-1250-46a5-879d-3bdcd89d87bc" providerId="ADAL" clId="{4EE53687-E0DC-4896-9A5B-CFDADB8E4448}" dt="2023-12-08T01:54:22.600" v="669" actId="20577"/>
        <pc:sldMkLst>
          <pc:docMk/>
          <pc:sldMk cId="44548526" sldId="264"/>
        </pc:sldMkLst>
        <pc:spChg chg="mod">
          <ac:chgData name="Bob Flynn" userId="664729f4-1250-46a5-879d-3bdcd89d87bc" providerId="ADAL" clId="{4EE53687-E0DC-4896-9A5B-CFDADB8E4448}" dt="2023-12-08T01:54:22.600" v="669" actId="20577"/>
          <ac:spMkLst>
            <pc:docMk/>
            <pc:sldMk cId="44548526" sldId="264"/>
            <ac:spMk id="3" creationId="{00000000-0000-0000-0000-000000000000}"/>
          </ac:spMkLst>
        </pc:spChg>
      </pc:sldChg>
      <pc:sldChg chg="modSp mod">
        <pc:chgData name="Bob Flynn" userId="664729f4-1250-46a5-879d-3bdcd89d87bc" providerId="ADAL" clId="{4EE53687-E0DC-4896-9A5B-CFDADB8E4448}" dt="2023-12-08T02:21:52.648" v="684" actId="13926"/>
        <pc:sldMkLst>
          <pc:docMk/>
          <pc:sldMk cId="642484664" sldId="266"/>
        </pc:sldMkLst>
        <pc:spChg chg="mod">
          <ac:chgData name="Bob Flynn" userId="664729f4-1250-46a5-879d-3bdcd89d87bc" providerId="ADAL" clId="{4EE53687-E0DC-4896-9A5B-CFDADB8E4448}" dt="2023-12-08T02:21:52.648" v="684" actId="13926"/>
          <ac:spMkLst>
            <pc:docMk/>
            <pc:sldMk cId="642484664" sldId="266"/>
            <ac:spMk id="3" creationId="{00000000-0000-0000-0000-000000000000}"/>
          </ac:spMkLst>
        </pc:spChg>
      </pc:sldChg>
      <pc:sldChg chg="addSp delSp modSp mod">
        <pc:chgData name="Bob Flynn" userId="664729f4-1250-46a5-879d-3bdcd89d87bc" providerId="ADAL" clId="{4EE53687-E0DC-4896-9A5B-CFDADB8E4448}" dt="2023-12-08T01:59:36.832" v="674"/>
        <pc:sldMkLst>
          <pc:docMk/>
          <pc:sldMk cId="2434168971" sldId="271"/>
        </pc:sldMkLst>
        <pc:spChg chg="mod">
          <ac:chgData name="Bob Flynn" userId="664729f4-1250-46a5-879d-3bdcd89d87bc" providerId="ADAL" clId="{4EE53687-E0DC-4896-9A5B-CFDADB8E4448}" dt="2023-12-08T01:59:36.832" v="674"/>
          <ac:spMkLst>
            <pc:docMk/>
            <pc:sldMk cId="2434168971" sldId="271"/>
            <ac:spMk id="3" creationId="{00000000-0000-0000-0000-000000000000}"/>
          </ac:spMkLst>
        </pc:spChg>
        <pc:graphicFrameChg chg="add del mod">
          <ac:chgData name="Bob Flynn" userId="664729f4-1250-46a5-879d-3bdcd89d87bc" providerId="ADAL" clId="{4EE53687-E0DC-4896-9A5B-CFDADB8E4448}" dt="2023-12-08T01:14:17.137" v="247"/>
          <ac:graphicFrameMkLst>
            <pc:docMk/>
            <pc:sldMk cId="2434168971" sldId="271"/>
            <ac:graphicFrameMk id="4" creationId="{A97D3B51-3020-E32B-73FA-4CA7CDDE3736}"/>
          </ac:graphicFrameMkLst>
        </pc:graphicFrameChg>
        <pc:graphicFrameChg chg="add del mod">
          <ac:chgData name="Bob Flynn" userId="664729f4-1250-46a5-879d-3bdcd89d87bc" providerId="ADAL" clId="{4EE53687-E0DC-4896-9A5B-CFDADB8E4448}" dt="2023-12-08T01:14:51.038" v="251"/>
          <ac:graphicFrameMkLst>
            <pc:docMk/>
            <pc:sldMk cId="2434168971" sldId="271"/>
            <ac:graphicFrameMk id="5" creationId="{946BC51C-D577-C45C-8DAD-BE334EB24798}"/>
          </ac:graphicFrameMkLst>
        </pc:graphicFrameChg>
      </pc:sldChg>
    </pc:docChg>
  </pc:docChgLst>
  <pc:docChgLst>
    <pc:chgData name="Bob Flynn" userId="664729f4-1250-46a5-879d-3bdcd89d87bc" providerId="ADAL" clId="{A54FF484-9B5A-4CC1-9170-693F9AD8C4F6}"/>
    <pc:docChg chg="custSel modSld">
      <pc:chgData name="Bob Flynn" userId="664729f4-1250-46a5-879d-3bdcd89d87bc" providerId="ADAL" clId="{A54FF484-9B5A-4CC1-9170-693F9AD8C4F6}" dt="2023-06-30T08:48:53.570" v="507" actId="20577"/>
      <pc:docMkLst>
        <pc:docMk/>
      </pc:docMkLst>
      <pc:sldChg chg="modSp mod">
        <pc:chgData name="Bob Flynn" userId="664729f4-1250-46a5-879d-3bdcd89d87bc" providerId="ADAL" clId="{A54FF484-9B5A-4CC1-9170-693F9AD8C4F6}" dt="2023-06-29T12:05:33.024" v="23" actId="20577"/>
        <pc:sldMkLst>
          <pc:docMk/>
          <pc:sldMk cId="1765449736" sldId="256"/>
        </pc:sldMkLst>
        <pc:spChg chg="mod">
          <ac:chgData name="Bob Flynn" userId="664729f4-1250-46a5-879d-3bdcd89d87bc" providerId="ADAL" clId="{A54FF484-9B5A-4CC1-9170-693F9AD8C4F6}" dt="2023-06-29T12:04:55.355" v="3" actId="20577"/>
          <ac:spMkLst>
            <pc:docMk/>
            <pc:sldMk cId="1765449736" sldId="256"/>
            <ac:spMk id="2" creationId="{00000000-0000-0000-0000-000000000000}"/>
          </ac:spMkLst>
        </pc:spChg>
        <pc:spChg chg="mod">
          <ac:chgData name="Bob Flynn" userId="664729f4-1250-46a5-879d-3bdcd89d87bc" providerId="ADAL" clId="{A54FF484-9B5A-4CC1-9170-693F9AD8C4F6}" dt="2023-06-29T12:05:33.024" v="23" actId="20577"/>
          <ac:spMkLst>
            <pc:docMk/>
            <pc:sldMk cId="1765449736" sldId="256"/>
            <ac:spMk id="3" creationId="{00000000-0000-0000-0000-000000000000}"/>
          </ac:spMkLst>
        </pc:spChg>
      </pc:sldChg>
      <pc:sldChg chg="modSp mod">
        <pc:chgData name="Bob Flynn" userId="664729f4-1250-46a5-879d-3bdcd89d87bc" providerId="ADAL" clId="{A54FF484-9B5A-4CC1-9170-693F9AD8C4F6}" dt="2023-06-29T14:46:09.974" v="465" actId="13926"/>
        <pc:sldMkLst>
          <pc:docMk/>
          <pc:sldMk cId="2278966715" sldId="262"/>
        </pc:sldMkLst>
        <pc:spChg chg="mod">
          <ac:chgData name="Bob Flynn" userId="664729f4-1250-46a5-879d-3bdcd89d87bc" providerId="ADAL" clId="{A54FF484-9B5A-4CC1-9170-693F9AD8C4F6}" dt="2023-06-29T12:06:39.391" v="33" actId="14100"/>
          <ac:spMkLst>
            <pc:docMk/>
            <pc:sldMk cId="2278966715" sldId="262"/>
            <ac:spMk id="3" creationId="{00000000-0000-0000-0000-000000000000}"/>
          </ac:spMkLst>
        </pc:spChg>
        <pc:graphicFrameChg chg="mod modGraphic">
          <ac:chgData name="Bob Flynn" userId="664729f4-1250-46a5-879d-3bdcd89d87bc" providerId="ADAL" clId="{A54FF484-9B5A-4CC1-9170-693F9AD8C4F6}" dt="2023-06-29T14:46:09.974" v="465" actId="13926"/>
          <ac:graphicFrameMkLst>
            <pc:docMk/>
            <pc:sldMk cId="2278966715" sldId="262"/>
            <ac:graphicFrameMk id="4" creationId="{00000000-0000-0000-0000-000000000000}"/>
          </ac:graphicFrameMkLst>
        </pc:graphicFrameChg>
      </pc:sldChg>
      <pc:sldChg chg="modSp mod">
        <pc:chgData name="Bob Flynn" userId="664729f4-1250-46a5-879d-3bdcd89d87bc" providerId="ADAL" clId="{A54FF484-9B5A-4CC1-9170-693F9AD8C4F6}" dt="2023-06-29T14:47:58.808" v="470"/>
        <pc:sldMkLst>
          <pc:docMk/>
          <pc:sldMk cId="44548526" sldId="264"/>
        </pc:sldMkLst>
        <pc:spChg chg="mod">
          <ac:chgData name="Bob Flynn" userId="664729f4-1250-46a5-879d-3bdcd89d87bc" providerId="ADAL" clId="{A54FF484-9B5A-4CC1-9170-693F9AD8C4F6}" dt="2023-06-29T14:47:58.808" v="470"/>
          <ac:spMkLst>
            <pc:docMk/>
            <pc:sldMk cId="44548526" sldId="264"/>
            <ac:spMk id="3" creationId="{00000000-0000-0000-0000-000000000000}"/>
          </ac:spMkLst>
        </pc:spChg>
      </pc:sldChg>
      <pc:sldChg chg="modSp mod">
        <pc:chgData name="Bob Flynn" userId="664729f4-1250-46a5-879d-3bdcd89d87bc" providerId="ADAL" clId="{A54FF484-9B5A-4CC1-9170-693F9AD8C4F6}" dt="2023-06-30T08:48:53.570" v="507" actId="20577"/>
        <pc:sldMkLst>
          <pc:docMk/>
          <pc:sldMk cId="642484664" sldId="266"/>
        </pc:sldMkLst>
        <pc:spChg chg="mod">
          <ac:chgData name="Bob Flynn" userId="664729f4-1250-46a5-879d-3bdcd89d87bc" providerId="ADAL" clId="{A54FF484-9B5A-4CC1-9170-693F9AD8C4F6}" dt="2023-06-30T08:48:53.570" v="507" actId="20577"/>
          <ac:spMkLst>
            <pc:docMk/>
            <pc:sldMk cId="642484664" sldId="266"/>
            <ac:spMk id="3" creationId="{00000000-0000-0000-0000-000000000000}"/>
          </ac:spMkLst>
        </pc:spChg>
      </pc:sldChg>
      <pc:sldChg chg="modSp mod">
        <pc:chgData name="Bob Flynn" userId="664729f4-1250-46a5-879d-3bdcd89d87bc" providerId="ADAL" clId="{A54FF484-9B5A-4CC1-9170-693F9AD8C4F6}" dt="2023-06-30T08:07:14.704" v="506" actId="20577"/>
        <pc:sldMkLst>
          <pc:docMk/>
          <pc:sldMk cId="2434168971" sldId="271"/>
        </pc:sldMkLst>
        <pc:spChg chg="mod">
          <ac:chgData name="Bob Flynn" userId="664729f4-1250-46a5-879d-3bdcd89d87bc" providerId="ADAL" clId="{A54FF484-9B5A-4CC1-9170-693F9AD8C4F6}" dt="2023-06-30T08:07:14.704" v="506" actId="20577"/>
          <ac:spMkLst>
            <pc:docMk/>
            <pc:sldMk cId="2434168971" sldId="271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4285397"/>
            <a:ext cx="12192000" cy="2572603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19675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148782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341434"/>
            <a:ext cx="12192000" cy="1516566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847556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094554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9780" y="1233866"/>
            <a:ext cx="11296184" cy="2387600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1444" y="305687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9780" y="3837899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07940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12/8/2023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761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12/8/2023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451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12/8/2023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867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12/8/2023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219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12/8/2023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594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596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4696" y="0"/>
            <a:ext cx="10315375" cy="1173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696" y="149391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97628" y="6492875"/>
            <a:ext cx="4943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1155282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48241" y="105845"/>
            <a:ext cx="1325890" cy="904091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6497638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5592496" y="6592129"/>
            <a:ext cx="1007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bg1">
                    <a:lumMod val="75000"/>
                  </a:schemeClr>
                </a:solidFill>
                <a:latin typeface="Myriad Pro Light" panose="020B0603030403020204" pitchFamily="34" charset="0"/>
              </a:rPr>
              <a:t>© 2017 oneM2M</a:t>
            </a:r>
          </a:p>
          <a:p>
            <a:endParaRPr lang="en-US" sz="900" dirty="0">
              <a:solidFill>
                <a:schemeClr val="bg1">
                  <a:lumMod val="50000"/>
                </a:schemeClr>
              </a:solidFill>
              <a:latin typeface="Myriad Pro Light" panose="020B06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894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C63133"/>
          </a:solidFill>
          <a:latin typeface="Myanmar Text" panose="020B0502040204020203" pitchFamily="34" charset="0"/>
          <a:ea typeface="+mj-ea"/>
          <a:cs typeface="Myanmar Text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535601"/>
            <a:ext cx="11296184" cy="2387600"/>
          </a:xfrm>
        </p:spPr>
        <p:txBody>
          <a:bodyPr>
            <a:normAutofit/>
          </a:bodyPr>
          <a:lstStyle/>
          <a:p>
            <a:r>
              <a:rPr lang="en-US" dirty="0">
                <a:latin typeface="Myanmar Text" panose="020B0502040204020203" pitchFamily="34" charset="0"/>
                <a:cs typeface="Myanmar Text" panose="020B0502040204020203" pitchFamily="34" charset="0"/>
              </a:rPr>
              <a:t>WG3 TDE62</a:t>
            </a:r>
            <a:br>
              <a:rPr lang="en-US" dirty="0">
                <a:latin typeface="Myanmar Text" panose="020B0502040204020203" pitchFamily="34" charset="0"/>
                <a:cs typeface="Myanmar Text" panose="020B0502040204020203" pitchFamily="34" charset="0"/>
              </a:rPr>
            </a:br>
            <a:r>
              <a:rPr lang="en-US" dirty="0">
                <a:latin typeface="Myanmar Text" panose="020B0502040204020203" pitchFamily="34" charset="0"/>
                <a:cs typeface="Myanmar Text" panose="020B0502040204020203" pitchFamily="34" charset="0"/>
              </a:rPr>
              <a:t>Status Report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97937" y="4399808"/>
            <a:ext cx="10173628" cy="2387600"/>
          </a:xfrm>
        </p:spPr>
        <p:txBody>
          <a:bodyPr>
            <a:normAutofit/>
          </a:bodyPr>
          <a:lstStyle/>
          <a:p>
            <a:pPr algn="l"/>
            <a:r>
              <a:rPr lang="en-US" altLang="ko-KR" dirty="0">
                <a:latin typeface="Myanmar Text" panose="020B0502040204020203" pitchFamily="34" charset="0"/>
                <a:cs typeface="Myanmar Text" panose="020B0502040204020203" pitchFamily="34" charset="0"/>
              </a:rPr>
              <a:t>Group: TDE</a:t>
            </a:r>
          </a:p>
          <a:p>
            <a:pPr algn="l"/>
            <a:r>
              <a:rPr lang="en-US" altLang="ko-KR" dirty="0">
                <a:latin typeface="Myanmar Text" panose="020B0502040204020203" pitchFamily="34" charset="0"/>
                <a:cs typeface="Myanmar Text" panose="020B0502040204020203" pitchFamily="34" charset="0"/>
              </a:rPr>
              <a:t>Source: TDE WG Chair, Bob Flynn, Exacta GSS</a:t>
            </a:r>
          </a:p>
          <a:p>
            <a:pPr algn="l"/>
            <a:r>
              <a:rPr lang="en-US" altLang="ko-KR" dirty="0">
                <a:latin typeface="Myanmar Text" panose="020B0502040204020203" pitchFamily="34" charset="0"/>
                <a:cs typeface="Myanmar Text" panose="020B0502040204020203" pitchFamily="34" charset="0"/>
              </a:rPr>
              <a:t>	  TDE WG Vice-chair, Sherzod Elamanov, </a:t>
            </a:r>
            <a:r>
              <a:rPr lang="en-US" altLang="ko-KR" dirty="0" err="1">
                <a:latin typeface="Myanmar Text" panose="020B0502040204020203" pitchFamily="34" charset="0"/>
                <a:cs typeface="Myanmar Text" panose="020B0502040204020203" pitchFamily="34" charset="0"/>
              </a:rPr>
              <a:t>SyncTechno</a:t>
            </a:r>
            <a:endParaRPr lang="en-US" altLang="ko-KR" dirty="0">
              <a:latin typeface="Myanmar Text" panose="020B0502040204020203" pitchFamily="34" charset="0"/>
              <a:cs typeface="Myanmar Text" panose="020B0502040204020203" pitchFamily="34" charset="0"/>
            </a:endParaRPr>
          </a:p>
          <a:p>
            <a:pPr algn="l"/>
            <a:r>
              <a:rPr lang="en-US" dirty="0">
                <a:latin typeface="Myanmar Text" panose="020B0502040204020203" pitchFamily="34" charset="0"/>
                <a:cs typeface="Myanmar Text" panose="020B0502040204020203" pitchFamily="34" charset="0"/>
              </a:rPr>
              <a:t>Meeting Date: 2023-12-04 to 2023-12-08</a:t>
            </a:r>
          </a:p>
          <a:p>
            <a:pPr algn="l"/>
            <a:r>
              <a:rPr lang="en-US" dirty="0">
                <a:latin typeface="Myanmar Text" panose="020B0502040204020203" pitchFamily="34" charset="0"/>
                <a:cs typeface="Myanmar Text" panose="020B0502040204020203" pitchFamily="34" charset="0"/>
              </a:rPr>
              <a:t>Doc#: TP-2023-0115-TDE_status_report_to_TP62</a:t>
            </a:r>
          </a:p>
        </p:txBody>
      </p:sp>
    </p:spTree>
    <p:extLst>
      <p:ext uri="{BB962C8B-B14F-4D97-AF65-F5344CB8AC3E}">
        <p14:creationId xmlns:p14="http://schemas.microsoft.com/office/powerpoint/2010/main" val="1765449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latin typeface="Myanmar Text" panose="020B0502040204020203" pitchFamily="34" charset="0"/>
                <a:cs typeface="Myanmar Text" panose="020B0502040204020203" pitchFamily="34" charset="0"/>
              </a:rPr>
              <a:t>Summary</a:t>
            </a:r>
            <a:endParaRPr lang="ko-KR" altLang="en-US" dirty="0">
              <a:latin typeface="Myanmar Text" panose="020B0502040204020203" pitchFamily="34" charset="0"/>
              <a:cs typeface="Myanmar Text" panose="020B0502040204020203" pitchFamily="34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34696" y="1493919"/>
            <a:ext cx="10515600" cy="2359624"/>
          </a:xfrm>
        </p:spPr>
        <p:txBody>
          <a:bodyPr>
            <a:normAutofit/>
          </a:bodyPr>
          <a:lstStyle/>
          <a:p>
            <a:r>
              <a:rPr lang="en-US" altLang="ko-KR" dirty="0"/>
              <a:t>WG3 Objectives for TDE62</a:t>
            </a:r>
          </a:p>
          <a:p>
            <a:pPr lvl="1"/>
            <a:r>
              <a:rPr lang="en-US" altLang="ko-KR" dirty="0"/>
              <a:t>Agree on baseline TSs/TRs</a:t>
            </a:r>
          </a:p>
          <a:p>
            <a:pPr lvl="1"/>
            <a:r>
              <a:rPr lang="en-US" altLang="ko-KR" dirty="0"/>
              <a:t>Handle input contributions</a:t>
            </a:r>
          </a:p>
          <a:p>
            <a:pPr lvl="1"/>
            <a:r>
              <a:rPr lang="en-US" altLang="ko-KR" dirty="0"/>
              <a:t>Schedule the next meetings</a:t>
            </a:r>
          </a:p>
          <a:p>
            <a:r>
              <a:rPr lang="en-US" altLang="ko-KR" dirty="0"/>
              <a:t>Status of WIs</a:t>
            </a:r>
          </a:p>
          <a:p>
            <a:endParaRPr lang="en-US" altLang="ko-KR" dirty="0"/>
          </a:p>
        </p:txBody>
      </p:sp>
      <p:graphicFrame>
        <p:nvGraphicFramePr>
          <p:cNvPr id="4" name="내용 개체 틀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17286366"/>
              </p:ext>
            </p:extLst>
          </p:nvPr>
        </p:nvGraphicFramePr>
        <p:xfrm>
          <a:off x="784653" y="4149331"/>
          <a:ext cx="10622694" cy="1987550"/>
        </p:xfrm>
        <a:graphic>
          <a:graphicData uri="http://schemas.openxmlformats.org/drawingml/2006/table">
            <a:tbl>
              <a:tblPr/>
              <a:tblGrid>
                <a:gridCol w="989742">
                  <a:extLst>
                    <a:ext uri="{9D8B030D-6E8A-4147-A177-3AD203B41FA5}">
                      <a16:colId xmlns:a16="http://schemas.microsoft.com/office/drawing/2014/main" val="2027710133"/>
                    </a:ext>
                  </a:extLst>
                </a:gridCol>
                <a:gridCol w="3911081">
                  <a:extLst>
                    <a:ext uri="{9D8B030D-6E8A-4147-A177-3AD203B41FA5}">
                      <a16:colId xmlns:a16="http://schemas.microsoft.com/office/drawing/2014/main" val="3456560478"/>
                    </a:ext>
                  </a:extLst>
                </a:gridCol>
                <a:gridCol w="1533270">
                  <a:extLst>
                    <a:ext uri="{9D8B030D-6E8A-4147-A177-3AD203B41FA5}">
                      <a16:colId xmlns:a16="http://schemas.microsoft.com/office/drawing/2014/main" val="1695849921"/>
                    </a:ext>
                  </a:extLst>
                </a:gridCol>
                <a:gridCol w="1603663">
                  <a:extLst>
                    <a:ext uri="{9D8B030D-6E8A-4147-A177-3AD203B41FA5}">
                      <a16:colId xmlns:a16="http://schemas.microsoft.com/office/drawing/2014/main" val="2731500776"/>
                    </a:ext>
                  </a:extLst>
                </a:gridCol>
                <a:gridCol w="1330569">
                  <a:extLst>
                    <a:ext uri="{9D8B030D-6E8A-4147-A177-3AD203B41FA5}">
                      <a16:colId xmlns:a16="http://schemas.microsoft.com/office/drawing/2014/main" val="174863130"/>
                    </a:ext>
                  </a:extLst>
                </a:gridCol>
                <a:gridCol w="1254369">
                  <a:extLst>
                    <a:ext uri="{9D8B030D-6E8A-4147-A177-3AD203B41FA5}">
                      <a16:colId xmlns:a16="http://schemas.microsoft.com/office/drawing/2014/main" val="3133111326"/>
                    </a:ext>
                  </a:extLst>
                </a:gridCol>
              </a:tblGrid>
              <a:tr h="32531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WI number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Title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Status</a:t>
                      </a:r>
                      <a:endParaRPr lang="en-US" sz="280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Target Release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TP#61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TP#62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8049646"/>
                  </a:ext>
                </a:extLst>
              </a:tr>
              <a:tr h="220818"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WI-0086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Conformance Test Specifications Release 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Active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R4</a:t>
                      </a:r>
                      <a:endParaRPr lang="ko-KR" altLang="en-US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100%</a:t>
                      </a:r>
                      <a:endParaRPr lang="ko-KR" altLang="en-US" sz="1600" kern="1200" dirty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100%</a:t>
                      </a:r>
                      <a:endParaRPr lang="ko-KR" altLang="en-US" sz="1600" kern="1200" dirty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4295761"/>
                  </a:ext>
                </a:extLst>
              </a:tr>
              <a:tr h="243196"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WI-0103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oneM2M API guide Release 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Active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R3</a:t>
                      </a:r>
                      <a:r>
                        <a:rPr lang="ko-KR" alt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　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50%</a:t>
                      </a:r>
                      <a:endParaRPr lang="ko-KR" altLang="en-US" sz="1600" kern="1200" dirty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50%</a:t>
                      </a:r>
                      <a:endParaRPr lang="ko-KR" altLang="en-US" sz="1600" kern="1200" dirty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729328"/>
                  </a:ext>
                </a:extLst>
              </a:tr>
              <a:tr h="220818"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WI-0106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Interoperability testing Release 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Active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R4</a:t>
                      </a:r>
                      <a:endParaRPr lang="ko-KR" altLang="en-US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30%</a:t>
                      </a:r>
                      <a:endParaRPr lang="ko-KR" altLang="en-US" sz="1600" kern="1200" dirty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kern="1200" dirty="0">
                          <a:solidFill>
                            <a:schemeClr val="tx2"/>
                          </a:solidFill>
                          <a:effectLst/>
                          <a:highlight>
                            <a:srgbClr val="FFFF00"/>
                          </a:highlight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30%</a:t>
                      </a:r>
                      <a:endParaRPr lang="ko-KR" altLang="en-US" sz="1600" kern="1200" dirty="0">
                        <a:solidFill>
                          <a:schemeClr val="tx2"/>
                        </a:solidFill>
                        <a:effectLst/>
                        <a:highlight>
                          <a:srgbClr val="FFFF00"/>
                        </a:highlight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3112958"/>
                  </a:ext>
                </a:extLst>
              </a:tr>
              <a:tr h="22081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WI-0107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Developers guide series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Active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o-KR" altLang="en-US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50%</a:t>
                      </a:r>
                      <a:endParaRPr lang="ko-KR" altLang="en-US" sz="1600" kern="1200" dirty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50%</a:t>
                      </a:r>
                      <a:endParaRPr lang="ko-KR" altLang="en-US" sz="1600" kern="1200" dirty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7215058"/>
                  </a:ext>
                </a:extLst>
              </a:tr>
              <a:tr h="220818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WI-0108</a:t>
                      </a:r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Conformance Test Maintenance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Active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o-KR" altLang="en-US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45%</a:t>
                      </a:r>
                      <a:endParaRPr lang="ko-KR" altLang="en-US" sz="1600" kern="1200" dirty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45%</a:t>
                      </a:r>
                      <a:endParaRPr lang="ko-KR" altLang="en-US" sz="1600" kern="1200" dirty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7347685"/>
                  </a:ext>
                </a:extLst>
              </a:tr>
              <a:tr h="22081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WI-0111</a:t>
                      </a:r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oneM2M Architecture Icons </a:t>
                      </a:r>
                    </a:p>
                  </a:txBody>
                  <a:tcPr marL="73025" marR="73025" marT="18415" marB="1841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Active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R5</a:t>
                      </a:r>
                      <a:endParaRPr lang="ko-KR" altLang="en-US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25%</a:t>
                      </a:r>
                      <a:endParaRPr lang="ko-KR" altLang="en-US" sz="1600" kern="1200" dirty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kern="1200" dirty="0">
                          <a:solidFill>
                            <a:schemeClr val="tx2"/>
                          </a:solidFill>
                          <a:effectLst/>
                          <a:highlight>
                            <a:srgbClr val="FFFF00"/>
                          </a:highlight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50%</a:t>
                      </a:r>
                      <a:endParaRPr lang="ko-KR" altLang="en-US" sz="1600" kern="1200" dirty="0">
                        <a:solidFill>
                          <a:schemeClr val="tx2"/>
                        </a:solidFill>
                        <a:effectLst/>
                        <a:highlight>
                          <a:srgbClr val="FFFF00"/>
                        </a:highlight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64222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89667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Item for Information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34696" y="1337186"/>
            <a:ext cx="11499164" cy="5063613"/>
          </a:xfrm>
        </p:spPr>
        <p:txBody>
          <a:bodyPr>
            <a:normAutofit/>
          </a:bodyPr>
          <a:lstStyle/>
          <a:p>
            <a:r>
              <a:rPr lang="en-US" altLang="ko-KR" dirty="0"/>
              <a:t>TDE had 4 sessions in TP62</a:t>
            </a:r>
          </a:p>
          <a:p>
            <a:r>
              <a:rPr lang="en-US" altLang="ko-KR" dirty="0"/>
              <a:t>Discussed the conversion to markdown procedure</a:t>
            </a:r>
          </a:p>
          <a:p>
            <a:pPr lvl="1"/>
            <a:r>
              <a:rPr lang="en-US" altLang="ko-KR" dirty="0"/>
              <a:t>Continuous improvement of the converter tool is being made</a:t>
            </a:r>
          </a:p>
          <a:p>
            <a:pPr lvl="1"/>
            <a:r>
              <a:rPr lang="en-US" altLang="ko-KR" dirty="0"/>
              <a:t>Improvement of the scripts to generate CRs</a:t>
            </a:r>
          </a:p>
          <a:p>
            <a:pPr lvl="1"/>
            <a:r>
              <a:rPr lang="en-US" altLang="ko-KR" dirty="0"/>
              <a:t>Agreed that in TDE we will adopt the new process for change requests starting after TP62</a:t>
            </a:r>
          </a:p>
          <a:p>
            <a:r>
              <a:rPr lang="en-US" altLang="ko-KR" dirty="0"/>
              <a:t>Discussed the GCF Liaison statement regarding market adoption of oneM2M</a:t>
            </a:r>
          </a:p>
          <a:p>
            <a:r>
              <a:rPr lang="en-US" altLang="ko-KR" dirty="0"/>
              <a:t>Handled contributions</a:t>
            </a:r>
          </a:p>
          <a:p>
            <a:r>
              <a:rPr lang="en-US" altLang="ko-KR" dirty="0"/>
              <a:t>KETI Confirmed continued support for International Hackathon</a:t>
            </a:r>
          </a:p>
          <a:p>
            <a:pPr lvl="1"/>
            <a:r>
              <a:rPr lang="en-US" altLang="ko-KR" dirty="0"/>
              <a:t>Planned for Fall 2024</a:t>
            </a:r>
          </a:p>
          <a:p>
            <a:r>
              <a:rPr lang="en-US" altLang="ko-KR" dirty="0"/>
              <a:t>Plan to allocate time for testing of CSEs (conformance testing) at TP62</a:t>
            </a:r>
          </a:p>
          <a:p>
            <a:pPr marL="0" indent="0">
              <a:buNone/>
            </a:pPr>
            <a:endParaRPr lang="en-US" sz="2800" kern="1200" dirty="0">
              <a:solidFill>
                <a:schemeClr val="tx1"/>
              </a:solidFill>
              <a:effectLst/>
              <a:latin typeface="+mn-lt"/>
              <a:ea typeface="+mn-ea"/>
              <a:cs typeface="Calibri" panose="020F0502020204030204" pitchFamily="34" charset="0"/>
            </a:endParaRPr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pPr lvl="1"/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45485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Item for DECISION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34696" y="1423686"/>
            <a:ext cx="10515600" cy="4815067"/>
          </a:xfrm>
        </p:spPr>
        <p:txBody>
          <a:bodyPr>
            <a:normAutofit/>
          </a:bodyPr>
          <a:lstStyle/>
          <a:p>
            <a:r>
              <a:rPr lang="en-US" altLang="ko-KR" dirty="0"/>
              <a:t>CR packs for approval</a:t>
            </a:r>
          </a:p>
          <a:p>
            <a:pPr lvl="1"/>
            <a:r>
              <a:rPr lang="en-US" altLang="ko-KR" dirty="0"/>
              <a:t>TP-2023-0112-TP62_TS-0019_CR_Pack</a:t>
            </a:r>
          </a:p>
          <a:p>
            <a:pPr lvl="2"/>
            <a:r>
              <a:rPr lang="en-US" altLang="ko-KR" dirty="0"/>
              <a:t>TDE-2023-0052	TS-0019-Adaptation_from_converted_version_R4</a:t>
            </a:r>
          </a:p>
          <a:p>
            <a:pPr lvl="2"/>
            <a:r>
              <a:rPr lang="en-US" altLang="ko-KR" dirty="0"/>
              <a:t>TDE-2023-0051	TS-0019-Adaptation_from_converted_version_R3</a:t>
            </a:r>
          </a:p>
          <a:p>
            <a:pPr lvl="2"/>
            <a:r>
              <a:rPr lang="en-US" altLang="ko-KR" dirty="0"/>
              <a:t>TDE-2023-0050	TS-0019-Adaptation_from_converted_version_R2</a:t>
            </a:r>
          </a:p>
          <a:p>
            <a:pPr lvl="1"/>
            <a:r>
              <a:rPr lang="pt-BR" altLang="ko-KR" dirty="0"/>
              <a:t>TP-2023-0111-TP62_TS-0018_CR_Pack</a:t>
            </a:r>
          </a:p>
          <a:p>
            <a:pPr lvl="2"/>
            <a:r>
              <a:rPr lang="pt-BR" altLang="ko-KR" dirty="0"/>
              <a:t>TDE-2023-0043R03	TP covering requestaggregation attribute</a:t>
            </a:r>
          </a:p>
          <a:p>
            <a:pPr lvl="1"/>
            <a:r>
              <a:rPr lang="pt-BR" altLang="ko-KR" dirty="0"/>
              <a:t>TP-2023-0113-TP62_TR-0051_CR_Pack </a:t>
            </a:r>
          </a:p>
          <a:p>
            <a:pPr lvl="2"/>
            <a:r>
              <a:rPr lang="pt-BR" altLang="ko-KR" dirty="0"/>
              <a:t>TDE-2023-0040R01	draft updated TR-0051 for markdown conversion</a:t>
            </a:r>
          </a:p>
          <a:p>
            <a:pPr lvl="1"/>
            <a:endParaRPr lang="en-US" altLang="ko-KR" dirty="0"/>
          </a:p>
          <a:p>
            <a:pPr lvl="1"/>
            <a:r>
              <a:rPr lang="en-US" altLang="ko-KR" dirty="0"/>
              <a:t>See TDE-2023-0029R01-TDE_61_document_allocation</a:t>
            </a:r>
          </a:p>
          <a:p>
            <a:pPr marL="457200" lvl="1" indent="0">
              <a:buNone/>
            </a:pPr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4341689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Next Meetings / Calls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34696" y="1493919"/>
            <a:ext cx="11403214" cy="4351338"/>
          </a:xfrm>
        </p:spPr>
        <p:txBody>
          <a:bodyPr>
            <a:normAutofit/>
          </a:bodyPr>
          <a:lstStyle/>
          <a:p>
            <a:r>
              <a:rPr lang="en-US" altLang="ko-KR" dirty="0"/>
              <a:t>Conference Calls</a:t>
            </a:r>
          </a:p>
          <a:p>
            <a:pPr marL="800100" lvl="1" indent="-342900">
              <a:spcBef>
                <a:spcPts val="600"/>
              </a:spcBef>
              <a:buFont typeface="Symbol" panose="05050102010706020507" pitchFamily="18" charset="2"/>
              <a:buChar char=""/>
              <a:tabLst>
                <a:tab pos="180340" algn="l"/>
              </a:tabLst>
            </a:pPr>
            <a:r>
              <a:rPr lang="en-GB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TDE62.1: </a:t>
            </a:r>
            <a:r>
              <a:rPr lang="en-US" altLang="ko-KR" sz="1800" dirty="0">
                <a:latin typeface="Times New Roman" panose="02020603050405020304" pitchFamily="18" charset="0"/>
              </a:rPr>
              <a:t>18 Jan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2024 (THU) 12:00 – 13:30 UTC New Baselines,</a:t>
            </a:r>
          </a:p>
          <a:p>
            <a:pPr marL="457200" lvl="1" indent="0">
              <a:spcBef>
                <a:spcPts val="600"/>
              </a:spcBef>
              <a:buNone/>
              <a:tabLst>
                <a:tab pos="180340" algn="l"/>
              </a:tabLst>
            </a:pPr>
            <a:r>
              <a:rPr lang="en-US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						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TS-0013 and Semantics Dev Guide Markdown conversions</a:t>
            </a:r>
          </a:p>
          <a:p>
            <a:pPr marL="800100" lvl="1" indent="-342900">
              <a:spcBef>
                <a:spcPts val="600"/>
              </a:spcBef>
              <a:buFont typeface="Symbol" panose="05050102010706020507" pitchFamily="18" charset="2"/>
              <a:buChar char=""/>
              <a:tabLst>
                <a:tab pos="180340" algn="l"/>
              </a:tabLst>
            </a:pPr>
            <a:r>
              <a:rPr lang="en-GB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TDE62.1: </a:t>
            </a:r>
            <a:r>
              <a:rPr lang="en-US" altLang="ko-KR" sz="1800" dirty="0">
                <a:latin typeface="Times New Roman" panose="02020603050405020304" pitchFamily="18" charset="0"/>
              </a:rPr>
              <a:t>01 Feb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2024 (THU) 12:00 – 13:30 UTC</a:t>
            </a:r>
          </a:p>
          <a:p>
            <a:pPr marL="800100" lvl="1" indent="-342900">
              <a:spcBef>
                <a:spcPts val="600"/>
              </a:spcBef>
              <a:buFont typeface="Symbol" panose="05050102010706020507" pitchFamily="18" charset="2"/>
              <a:buChar char=""/>
              <a:tabLst>
                <a:tab pos="180340" algn="l"/>
              </a:tabLst>
            </a:pPr>
            <a:r>
              <a:rPr lang="en-GB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TDE62.1: </a:t>
            </a:r>
            <a:r>
              <a:rPr lang="en-US" altLang="ko-KR" sz="1800" dirty="0">
                <a:latin typeface="Times New Roman" panose="02020603050405020304" pitchFamily="18" charset="0"/>
              </a:rPr>
              <a:t>15 Feb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2024 (THU) 12:00 – 13:30 UTC</a:t>
            </a:r>
          </a:p>
          <a:p>
            <a:pPr marL="457200" lvl="1" indent="0">
              <a:buNone/>
            </a:pPr>
            <a:endParaRPr lang="en-US" altLang="ko-KR" dirty="0"/>
          </a:p>
          <a:p>
            <a:r>
              <a:rPr lang="en-US" altLang="ko-KR" dirty="0"/>
              <a:t>TPs</a:t>
            </a:r>
          </a:p>
          <a:p>
            <a:pPr lvl="1"/>
            <a:r>
              <a:rPr lang="en-US" altLang="ko-KR" sz="1800" dirty="0">
                <a:latin typeface="Times New Roman" panose="02020603050405020304" pitchFamily="18" charset="0"/>
              </a:rPr>
              <a:t>TP#62 26 Feb – 1 Mar, 2024, </a:t>
            </a:r>
            <a:r>
              <a:rPr lang="en-US" altLang="ko-KR" sz="1800" dirty="0" err="1">
                <a:latin typeface="Times New Roman" panose="02020603050405020304" pitchFamily="18" charset="0"/>
              </a:rPr>
              <a:t>hyb</a:t>
            </a:r>
            <a:r>
              <a:rPr lang="en-US" altLang="ko-KR" sz="1800" dirty="0">
                <a:latin typeface="Times New Roman" panose="02020603050405020304" pitchFamily="18" charset="0"/>
              </a:rPr>
              <a:t>, Mainz, GE</a:t>
            </a:r>
          </a:p>
          <a:p>
            <a:pPr marL="457200" lvl="1" indent="0">
              <a:buNone/>
            </a:pPr>
            <a:r>
              <a:rPr lang="en-US" sz="1800" b="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US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6424846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292084" y="3157537"/>
            <a:ext cx="7850299" cy="1173570"/>
          </a:xfrm>
        </p:spPr>
        <p:txBody>
          <a:bodyPr>
            <a:normAutofit/>
          </a:bodyPr>
          <a:lstStyle/>
          <a:p>
            <a:pPr algn="ctr"/>
            <a:r>
              <a:rPr lang="en-US" altLang="ko-KR" sz="6000" dirty="0"/>
              <a:t>Thank You!</a:t>
            </a:r>
            <a:endParaRPr lang="ko-KR" altLang="en-US" sz="6000" dirty="0"/>
          </a:p>
        </p:txBody>
      </p:sp>
    </p:spTree>
    <p:extLst>
      <p:ext uri="{BB962C8B-B14F-4D97-AF65-F5344CB8AC3E}">
        <p14:creationId xmlns:p14="http://schemas.microsoft.com/office/powerpoint/2010/main" val="26390469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ne2m">
      <a:dk1>
        <a:srgbClr val="545054"/>
      </a:dk1>
      <a:lt1>
        <a:sysClr val="window" lastClr="FFFFFF"/>
      </a:lt1>
      <a:dk2>
        <a:srgbClr val="000000"/>
      </a:dk2>
      <a:lt2>
        <a:srgbClr val="E7E6E6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668C97"/>
      </a:hlink>
      <a:folHlink>
        <a:srgbClr val="44546A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3107</TotalTime>
  <Words>388</Words>
  <Application>Microsoft Office PowerPoint</Application>
  <PresentationFormat>Widescreen</PresentationFormat>
  <Paragraphs>90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Calibri</vt:lpstr>
      <vt:lpstr>Myanmar Text</vt:lpstr>
      <vt:lpstr>Myriad Pro</vt:lpstr>
      <vt:lpstr>Myriad Pro Light</vt:lpstr>
      <vt:lpstr>Symbol</vt:lpstr>
      <vt:lpstr>Times New Roman</vt:lpstr>
      <vt:lpstr>Office Theme</vt:lpstr>
      <vt:lpstr>WG3 TDE62 Status Report</vt:lpstr>
      <vt:lpstr>Summary</vt:lpstr>
      <vt:lpstr>Item for Information</vt:lpstr>
      <vt:lpstr>Item for DECISION</vt:lpstr>
      <vt:lpstr>Next Meetings / Calls</vt:lpstr>
      <vt:lpstr>Thank You!</vt:lpstr>
    </vt:vector>
  </TitlesOfParts>
  <Company>iconectiv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Swedlund, Nils</dc:creator>
  <cp:lastModifiedBy>Bob Flynn</cp:lastModifiedBy>
  <cp:revision>251</cp:revision>
  <dcterms:created xsi:type="dcterms:W3CDTF">2017-09-21T15:46:31Z</dcterms:created>
  <dcterms:modified xsi:type="dcterms:W3CDTF">2023-12-08T02:23:48Z</dcterms:modified>
</cp:coreProperties>
</file>