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12/8/23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12/8/23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TP#62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2023-12-04 to 2023-12-08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TP#62 -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RDM-2023-0017R01</a:t>
            </a:r>
            <a:r>
              <a:rPr lang="en-US" altLang="de-DE" dirty="0">
                <a:solidFill>
                  <a:schemeClr val="tx1"/>
                </a:solidFill>
              </a:rPr>
              <a:t> discussed and agreed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(</a:t>
            </a:r>
            <a:r>
              <a:rPr lang="en-US" altLang="de-DE" sz="1400" dirty="0">
                <a:solidFill>
                  <a:schemeClr val="tx1"/>
                </a:solidFill>
              </a:rPr>
              <a:t>Applying coming changes to XSD schemata provisioning</a:t>
            </a:r>
            <a:r>
              <a:rPr lang="en-US" altLang="de-DE" dirty="0">
                <a:solidFill>
                  <a:schemeClr val="tx1"/>
                </a:solidFill>
              </a:rPr>
              <a:t>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Contributions on </a:t>
            </a:r>
            <a:r>
              <a:rPr lang="en-US" altLang="de-DE" dirty="0" err="1">
                <a:solidFill>
                  <a:schemeClr val="tx1"/>
                </a:solidFill>
              </a:rPr>
              <a:t>MetaIoT</a:t>
            </a:r>
            <a:r>
              <a:rPr lang="en-US" altLang="de-DE" dirty="0">
                <a:solidFill>
                  <a:schemeClr val="tx1"/>
                </a:solidFill>
              </a:rPr>
              <a:t> discussed and agreed: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RDM-2023-0058</a:t>
            </a:r>
          </a:p>
          <a:p>
            <a:pPr marL="800100" lvl="2" indent="-317500" eaLnBrk="1" hangingPunct="1"/>
            <a:r>
              <a:rPr lang="en-US" altLang="de-DE" dirty="0">
                <a:solidFill>
                  <a:schemeClr val="tx1"/>
                </a:solidFill>
              </a:rPr>
              <a:t>RDM-2023-0061R05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Issues from GitLab examined: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sz="2800" dirty="0">
                <a:solidFill>
                  <a:schemeClr val="tx1"/>
                </a:solidFill>
              </a:rPr>
              <a:t>(</a:t>
            </a:r>
            <a:r>
              <a:rPr lang="en-US" altLang="de-DE" sz="1400" dirty="0">
                <a:solidFill>
                  <a:schemeClr val="tx1"/>
                </a:solidFill>
              </a:rPr>
              <a:t>TS-0023 : Data type of </a:t>
            </a:r>
            <a:r>
              <a:rPr lang="en-US" altLang="de-DE" sz="1400" dirty="0" err="1">
                <a:solidFill>
                  <a:schemeClr val="tx1"/>
                </a:solidFill>
              </a:rPr>
              <a:t>timeRangeLightDimmingValue</a:t>
            </a:r>
            <a:r>
              <a:rPr lang="en-US" altLang="de-DE" sz="1400" dirty="0">
                <a:solidFill>
                  <a:schemeClr val="tx1"/>
                </a:solidFill>
              </a:rPr>
              <a:t> of the </a:t>
            </a:r>
            <a:r>
              <a:rPr lang="en-US" altLang="de-DE" sz="1400" dirty="0" err="1">
                <a:solidFill>
                  <a:schemeClr val="tx1"/>
                </a:solidFill>
              </a:rPr>
              <a:t>slcParameterSetting</a:t>
            </a:r>
            <a:r>
              <a:rPr lang="en-US" altLang="de-DE" sz="1400" dirty="0">
                <a:solidFill>
                  <a:schemeClr val="tx1"/>
                </a:solidFill>
              </a:rPr>
              <a:t> </a:t>
            </a:r>
            <a:r>
              <a:rPr lang="en-US" altLang="de-DE" sz="1400" dirty="0" err="1">
                <a:solidFill>
                  <a:schemeClr val="tx1"/>
                </a:solidFill>
              </a:rPr>
              <a:t>ModuleClass</a:t>
            </a:r>
            <a:r>
              <a:rPr lang="en-US" altLang="de-DE" sz="2800" dirty="0">
                <a:solidFill>
                  <a:schemeClr val="tx1"/>
                </a:solidFill>
              </a:rPr>
              <a:t>)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A solution has been proposed and agreed upon.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A new WI on Digital Twins support proposed</a:t>
            </a: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dirty="0"/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GB" altLang="en-US" dirty="0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TP-2023-0114: TS_0023_CR_Pack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TP-2023-0104R01: WI proposal on Digital Twins enablement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for approval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Case: no changes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(no </a:t>
            </a:r>
            <a:r>
              <a:rPr lang="da-DK" altLang="de-DE" sz="1900" dirty="0" err="1">
                <a:sym typeface="Wingdings" panose="05000000000000000000" pitchFamily="2" charset="2"/>
              </a:rPr>
              <a:t>changes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NOTE:</a:t>
            </a:r>
            <a:br>
              <a:rPr lang="en-US" altLang="de-DE" sz="1900" dirty="0">
                <a:sym typeface="Wingdings" panose="05000000000000000000" pitchFamily="2" charset="2"/>
              </a:rPr>
            </a:br>
            <a:r>
              <a:rPr lang="en-US" altLang="de-DE" sz="1900" dirty="0">
                <a:sym typeface="Wingdings" panose="05000000000000000000" pitchFamily="2" charset="2"/>
              </a:rPr>
              <a:t>TS-0023 is a collection of diverse SDTs, entries are being added over time on as needed basis by contributors, it is a continuously ongoing task. The current content is already consistent and fit for the current release.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IoT: 10%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continue using TS-0023 as a testbed for GitLab based processing,</a:t>
            </a:r>
            <a:br>
              <a:rPr lang="en-US" altLang="de-DE" sz="2000" dirty="0">
                <a:solidFill>
                  <a:schemeClr val="tx1"/>
                </a:solidFill>
              </a:rPr>
            </a:br>
            <a:r>
              <a:rPr lang="en-US" altLang="de-DE" sz="2000" dirty="0">
                <a:solidFill>
                  <a:schemeClr val="tx1"/>
                </a:solidFill>
              </a:rPr>
              <a:t>this implies creating a new baseline and also a new CR:</a:t>
            </a:r>
            <a:br>
              <a:rPr lang="en-US" altLang="de-DE" sz="2000" dirty="0">
                <a:solidFill>
                  <a:schemeClr val="tx1"/>
                </a:solidFill>
              </a:rPr>
            </a:br>
            <a:r>
              <a:rPr lang="en-US" altLang="de-DE" sz="2000" dirty="0">
                <a:solidFill>
                  <a:schemeClr val="tx1"/>
                </a:solidFill>
              </a:rPr>
              <a:t>both </a:t>
            </a:r>
            <a:r>
              <a:rPr lang="en-US" altLang="de-DE" sz="2000">
                <a:solidFill>
                  <a:schemeClr val="tx1"/>
                </a:solidFill>
              </a:rPr>
              <a:t>these actions will </a:t>
            </a:r>
            <a:r>
              <a:rPr lang="en-US" altLang="de-DE" sz="2000" dirty="0">
                <a:solidFill>
                  <a:schemeClr val="tx1"/>
                </a:solidFill>
              </a:rPr>
              <a:t>be performed via GitLab for the very first time!</a:t>
            </a:r>
          </a:p>
          <a:p>
            <a:pPr>
              <a:defRPr/>
            </a:pPr>
            <a:r>
              <a:rPr lang="en-US" altLang="de-DE" sz="2400" dirty="0"/>
              <a:t>Advance the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</a:t>
            </a:r>
            <a:br>
              <a:rPr lang="de-DE" altLang="de-DE" sz="2300" dirty="0"/>
            </a:br>
            <a:r>
              <a:rPr lang="de-DE" altLang="de-DE" sz="2300" dirty="0"/>
              <a:t>RDM-2023-0064 RDM 62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 </a:t>
            </a:r>
            <a:br>
              <a:rPr lang="de-DE" altLang="de-DE" sz="2300" dirty="0"/>
            </a:br>
            <a:r>
              <a:rPr lang="de-DE" altLang="de-DE" sz="2300" dirty="0"/>
              <a:t>(THANKS </a:t>
            </a:r>
            <a:r>
              <a:rPr lang="de-DE" altLang="de-DE" sz="2300" dirty="0" err="1"/>
              <a:t>Akash</a:t>
            </a:r>
            <a:r>
              <a:rPr lang="de-DE" altLang="de-DE" sz="2300" dirty="0"/>
              <a:t>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3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62.1 (2024-01-16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62.2 (2024-01-30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62.3 (2024-02-13 13:00-15:00 UTC)</a:t>
            </a:r>
          </a:p>
          <a:p>
            <a:pPr marL="457200" lvl="1" indent="0">
              <a:buNone/>
            </a:pPr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RDM#63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</a:t>
            </a:r>
            <a:r>
              <a:rPr lang="en-GB" altLang="de-DE" sz="2000">
                <a:solidFill>
                  <a:schemeClr val="tx1"/>
                </a:solidFill>
              </a:rPr>
              <a:t>#63 </a:t>
            </a:r>
            <a:r>
              <a:rPr lang="en-US" altLang="de-DE" sz="2000" dirty="0">
                <a:solidFill>
                  <a:schemeClr val="tx1"/>
                </a:solidFill>
              </a:rPr>
              <a:t>(2024-02-26)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25267</TotalTime>
  <Words>390</Words>
  <Application>Microsoft Macintosh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Myriad pro</vt:lpstr>
      <vt:lpstr>Office Theme</vt:lpstr>
      <vt:lpstr>RDM status report to TP#62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392</cp:revision>
  <dcterms:created xsi:type="dcterms:W3CDTF">2012-09-11T22:52:11Z</dcterms:created>
  <dcterms:modified xsi:type="dcterms:W3CDTF">2023-12-08T05:55:15Z</dcterms:modified>
</cp:coreProperties>
</file>