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7" r:id="rId3"/>
    <p:sldId id="296" r:id="rId4"/>
    <p:sldId id="297" r:id="rId5"/>
    <p:sldId id="298" r:id="rId6"/>
    <p:sldId id="300" r:id="rId7"/>
    <p:sldId id="299" r:id="rId8"/>
    <p:sldId id="301" r:id="rId9"/>
    <p:sldId id="265" r:id="rId10"/>
  </p:sldIdLst>
  <p:sldSz cx="12192000" cy="6858000"/>
  <p:notesSz cx="6858000" cy="9144000"/>
  <p:defaultTex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6E34BC-256D-8694-703C-927BF0F6AF83}" name="jssong" initials="JS" userId="jssong" providerId="None"/>
  <p188:author id="{D70ADADA-7D94-C8D6-924D-B27085A64699}" name="이지은" initials="이" userId="S::love9ly@sju.ac.kr::972c13bc-25d5-4643-b91a-b96f7df8278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12E1EC-C143-4691-AADB-AF449008E632}" v="9" dt="2024-02-26T06:43:51.8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srgbClr val="00000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fontRef idx="minor">
          <a:srgbClr val="000000"/>
        </a:fontRef>
        <a:schemeClr val="lt1"/>
      </a:tcTxStyle>
      <a:tcStyle>
        <a:tcBdr>
          <a:top>
            <a:ln w="38100" cmpd="sng">
              <a:solidFill>
                <a:schemeClr val="lt1"/>
              </a:solidFill>
            </a:ln>
          </a:top>
        </a:tcBdr>
        <a:fill>
          <a:solidFill>
            <a:schemeClr val="accent1"/>
          </a:solidFill>
        </a:fill>
      </a:tcStyle>
    </a:lastRow>
    <a:firstRow>
      <a:tcTxStyle b="on">
        <a:fontRef idx="minor">
          <a:srgbClr val="000000"/>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56" autoAdjust="0"/>
    <p:restoredTop sz="91831"/>
  </p:normalViewPr>
  <p:slideViewPr>
    <p:cSldViewPr snapToGrid="0">
      <p:cViewPr varScale="1">
        <p:scale>
          <a:sx n="76" d="100"/>
          <a:sy n="76" d="100"/>
        </p:scale>
        <p:origin x="1186" y="43"/>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 Flynn" userId="664729f4-1250-46a5-879d-3bdcd89d87bc" providerId="ADAL" clId="{0012E1EC-C143-4691-AADB-AF449008E632}"/>
    <pc:docChg chg="undo redo custSel addSld delSld modSld sldOrd">
      <pc:chgData name="Bob Flynn" userId="664729f4-1250-46a5-879d-3bdcd89d87bc" providerId="ADAL" clId="{0012E1EC-C143-4691-AADB-AF449008E632}" dt="2024-02-26T07:51:52.911" v="930" actId="108"/>
      <pc:docMkLst>
        <pc:docMk/>
      </pc:docMkLst>
      <pc:sldChg chg="delSp modSp mod">
        <pc:chgData name="Bob Flynn" userId="664729f4-1250-46a5-879d-3bdcd89d87bc" providerId="ADAL" clId="{0012E1EC-C143-4691-AADB-AF449008E632}" dt="2024-02-26T06:15:22.713" v="48"/>
        <pc:sldMkLst>
          <pc:docMk/>
          <pc:sldMk cId="0" sldId="256"/>
        </pc:sldMkLst>
        <pc:spChg chg="mod">
          <ac:chgData name="Bob Flynn" userId="664729f4-1250-46a5-879d-3bdcd89d87bc" providerId="ADAL" clId="{0012E1EC-C143-4691-AADB-AF449008E632}" dt="2024-02-26T06:15:06.205" v="46" actId="27636"/>
          <ac:spMkLst>
            <pc:docMk/>
            <pc:sldMk cId="0" sldId="256"/>
            <ac:spMk id="2" creationId="{00000000-0000-0000-0000-000000000000}"/>
          </ac:spMkLst>
        </pc:spChg>
        <pc:spChg chg="mod">
          <ac:chgData name="Bob Flynn" userId="664729f4-1250-46a5-879d-3bdcd89d87bc" providerId="ADAL" clId="{0012E1EC-C143-4691-AADB-AF449008E632}" dt="2024-02-26T06:10:13.784" v="39" actId="20577"/>
          <ac:spMkLst>
            <pc:docMk/>
            <pc:sldMk cId="0" sldId="256"/>
            <ac:spMk id="5" creationId="{00000000-0000-0000-0000-000000000000}"/>
          </ac:spMkLst>
        </pc:spChg>
        <pc:spChg chg="del mod">
          <ac:chgData name="Bob Flynn" userId="664729f4-1250-46a5-879d-3bdcd89d87bc" providerId="ADAL" clId="{0012E1EC-C143-4691-AADB-AF449008E632}" dt="2024-02-26T06:15:22.713" v="48"/>
          <ac:spMkLst>
            <pc:docMk/>
            <pc:sldMk cId="0" sldId="256"/>
            <ac:spMk id="6" creationId="{00000000-0000-0000-0000-000000000000}"/>
          </ac:spMkLst>
        </pc:spChg>
      </pc:sldChg>
      <pc:sldChg chg="del">
        <pc:chgData name="Bob Flynn" userId="664729f4-1250-46a5-879d-3bdcd89d87bc" providerId="ADAL" clId="{0012E1EC-C143-4691-AADB-AF449008E632}" dt="2024-02-26T06:21:06.649" v="147" actId="47"/>
        <pc:sldMkLst>
          <pc:docMk/>
          <pc:sldMk cId="982156796" sldId="266"/>
        </pc:sldMkLst>
      </pc:sldChg>
      <pc:sldChg chg="del">
        <pc:chgData name="Bob Flynn" userId="664729f4-1250-46a5-879d-3bdcd89d87bc" providerId="ADAL" clId="{0012E1EC-C143-4691-AADB-AF449008E632}" dt="2024-02-26T06:21:06.649" v="147" actId="47"/>
        <pc:sldMkLst>
          <pc:docMk/>
          <pc:sldMk cId="481313414" sldId="269"/>
        </pc:sldMkLst>
      </pc:sldChg>
      <pc:sldChg chg="del">
        <pc:chgData name="Bob Flynn" userId="664729f4-1250-46a5-879d-3bdcd89d87bc" providerId="ADAL" clId="{0012E1EC-C143-4691-AADB-AF449008E632}" dt="2024-02-26T06:21:06.649" v="147" actId="47"/>
        <pc:sldMkLst>
          <pc:docMk/>
          <pc:sldMk cId="2586175467" sldId="274"/>
        </pc:sldMkLst>
      </pc:sldChg>
      <pc:sldChg chg="addSp delSp modSp mod chgLayout">
        <pc:chgData name="Bob Flynn" userId="664729f4-1250-46a5-879d-3bdcd89d87bc" providerId="ADAL" clId="{0012E1EC-C143-4691-AADB-AF449008E632}" dt="2024-02-26T07:51:52.911" v="930" actId="108"/>
        <pc:sldMkLst>
          <pc:docMk/>
          <pc:sldMk cId="775243193" sldId="277"/>
        </pc:sldMkLst>
        <pc:spChg chg="mod ord">
          <ac:chgData name="Bob Flynn" userId="664729f4-1250-46a5-879d-3bdcd89d87bc" providerId="ADAL" clId="{0012E1EC-C143-4691-AADB-AF449008E632}" dt="2024-02-26T07:51:52.911" v="930" actId="108"/>
          <ac:spMkLst>
            <pc:docMk/>
            <pc:sldMk cId="775243193" sldId="277"/>
            <ac:spMk id="4" creationId="{00000000-0000-0000-0000-000000000000}"/>
          </ac:spMkLst>
        </pc:spChg>
        <pc:spChg chg="add mod">
          <ac:chgData name="Bob Flynn" userId="664729f4-1250-46a5-879d-3bdcd89d87bc" providerId="ADAL" clId="{0012E1EC-C143-4691-AADB-AF449008E632}" dt="2024-02-26T07:50:29.636" v="899" actId="12"/>
          <ac:spMkLst>
            <pc:docMk/>
            <pc:sldMk cId="775243193" sldId="277"/>
            <ac:spMk id="5" creationId="{46D0A11F-AFE6-BFAF-5759-73FF54139D62}"/>
          </ac:spMkLst>
        </pc:spChg>
        <pc:spChg chg="add mod">
          <ac:chgData name="Bob Flynn" userId="664729f4-1250-46a5-879d-3bdcd89d87bc" providerId="ADAL" clId="{0012E1EC-C143-4691-AADB-AF449008E632}" dt="2024-02-26T07:50:36.062" v="901" actId="14100"/>
          <ac:spMkLst>
            <pc:docMk/>
            <pc:sldMk cId="775243193" sldId="277"/>
            <ac:spMk id="6" creationId="{4A9468F7-83E1-EB21-34D1-3EB3C07FEEE9}"/>
          </ac:spMkLst>
        </pc:spChg>
        <pc:spChg chg="add del mod">
          <ac:chgData name="Bob Flynn" userId="664729f4-1250-46a5-879d-3bdcd89d87bc" providerId="ADAL" clId="{0012E1EC-C143-4691-AADB-AF449008E632}" dt="2024-02-26T07:51:44.336" v="929" actId="6264"/>
          <ac:spMkLst>
            <pc:docMk/>
            <pc:sldMk cId="775243193" sldId="277"/>
            <ac:spMk id="7" creationId="{13AE3C24-7E7E-8B08-EE48-7CEB05999B6D}"/>
          </ac:spMkLst>
        </pc:spChg>
        <pc:spChg chg="mod ord">
          <ac:chgData name="Bob Flynn" userId="664729f4-1250-46a5-879d-3bdcd89d87bc" providerId="ADAL" clId="{0012E1EC-C143-4691-AADB-AF449008E632}" dt="2024-02-26T07:51:44.336" v="929" actId="6264"/>
          <ac:spMkLst>
            <pc:docMk/>
            <pc:sldMk cId="775243193" sldId="277"/>
            <ac:spMk id="8" creationId="{E6216DF3-3BEB-774C-ABA0-C4E588731953}"/>
          </ac:spMkLst>
        </pc:spChg>
        <pc:spChg chg="add del mod">
          <ac:chgData name="Bob Flynn" userId="664729f4-1250-46a5-879d-3bdcd89d87bc" providerId="ADAL" clId="{0012E1EC-C143-4691-AADB-AF449008E632}" dt="2024-02-26T07:51:44.336" v="929" actId="6264"/>
          <ac:spMkLst>
            <pc:docMk/>
            <pc:sldMk cId="775243193" sldId="277"/>
            <ac:spMk id="9" creationId="{50284396-310F-BF60-B9FD-94183B6808E5}"/>
          </ac:spMkLst>
        </pc:spChg>
        <pc:picChg chg="del">
          <ac:chgData name="Bob Flynn" userId="664729f4-1250-46a5-879d-3bdcd89d87bc" providerId="ADAL" clId="{0012E1EC-C143-4691-AADB-AF449008E632}" dt="2024-02-26T06:15:56.699" v="82" actId="478"/>
          <ac:picMkLst>
            <pc:docMk/>
            <pc:sldMk cId="775243193" sldId="277"/>
            <ac:picMk id="2" creationId="{5E49D4FD-7268-3B24-F313-C6A373C58BB2}"/>
          </ac:picMkLst>
        </pc:picChg>
      </pc:sldChg>
      <pc:sldChg chg="del">
        <pc:chgData name="Bob Flynn" userId="664729f4-1250-46a5-879d-3bdcd89d87bc" providerId="ADAL" clId="{0012E1EC-C143-4691-AADB-AF449008E632}" dt="2024-02-26T06:21:06.649" v="147" actId="47"/>
        <pc:sldMkLst>
          <pc:docMk/>
          <pc:sldMk cId="526118133" sldId="278"/>
        </pc:sldMkLst>
      </pc:sldChg>
      <pc:sldChg chg="del">
        <pc:chgData name="Bob Flynn" userId="664729f4-1250-46a5-879d-3bdcd89d87bc" providerId="ADAL" clId="{0012E1EC-C143-4691-AADB-AF449008E632}" dt="2024-02-26T06:21:06.649" v="147" actId="47"/>
        <pc:sldMkLst>
          <pc:docMk/>
          <pc:sldMk cId="4000549951" sldId="279"/>
        </pc:sldMkLst>
      </pc:sldChg>
      <pc:sldChg chg="del">
        <pc:chgData name="Bob Flynn" userId="664729f4-1250-46a5-879d-3bdcd89d87bc" providerId="ADAL" clId="{0012E1EC-C143-4691-AADB-AF449008E632}" dt="2024-02-26T06:21:06.649" v="147" actId="47"/>
        <pc:sldMkLst>
          <pc:docMk/>
          <pc:sldMk cId="1717270282" sldId="280"/>
        </pc:sldMkLst>
      </pc:sldChg>
      <pc:sldChg chg="del">
        <pc:chgData name="Bob Flynn" userId="664729f4-1250-46a5-879d-3bdcd89d87bc" providerId="ADAL" clId="{0012E1EC-C143-4691-AADB-AF449008E632}" dt="2024-02-26T06:21:06.649" v="147" actId="47"/>
        <pc:sldMkLst>
          <pc:docMk/>
          <pc:sldMk cId="3844595174" sldId="281"/>
        </pc:sldMkLst>
      </pc:sldChg>
      <pc:sldChg chg="del">
        <pc:chgData name="Bob Flynn" userId="664729f4-1250-46a5-879d-3bdcd89d87bc" providerId="ADAL" clId="{0012E1EC-C143-4691-AADB-AF449008E632}" dt="2024-02-26T06:21:06.649" v="147" actId="47"/>
        <pc:sldMkLst>
          <pc:docMk/>
          <pc:sldMk cId="3053400626" sldId="283"/>
        </pc:sldMkLst>
      </pc:sldChg>
      <pc:sldChg chg="del">
        <pc:chgData name="Bob Flynn" userId="664729f4-1250-46a5-879d-3bdcd89d87bc" providerId="ADAL" clId="{0012E1EC-C143-4691-AADB-AF449008E632}" dt="2024-02-26T06:21:06.649" v="147" actId="47"/>
        <pc:sldMkLst>
          <pc:docMk/>
          <pc:sldMk cId="572505125" sldId="284"/>
        </pc:sldMkLst>
      </pc:sldChg>
      <pc:sldChg chg="del">
        <pc:chgData name="Bob Flynn" userId="664729f4-1250-46a5-879d-3bdcd89d87bc" providerId="ADAL" clId="{0012E1EC-C143-4691-AADB-AF449008E632}" dt="2024-02-26T06:21:06.649" v="147" actId="47"/>
        <pc:sldMkLst>
          <pc:docMk/>
          <pc:sldMk cId="3734955851" sldId="285"/>
        </pc:sldMkLst>
      </pc:sldChg>
      <pc:sldChg chg="del">
        <pc:chgData name="Bob Flynn" userId="664729f4-1250-46a5-879d-3bdcd89d87bc" providerId="ADAL" clId="{0012E1EC-C143-4691-AADB-AF449008E632}" dt="2024-02-26T06:21:06.649" v="147" actId="47"/>
        <pc:sldMkLst>
          <pc:docMk/>
          <pc:sldMk cId="866253465" sldId="286"/>
        </pc:sldMkLst>
      </pc:sldChg>
      <pc:sldChg chg="del">
        <pc:chgData name="Bob Flynn" userId="664729f4-1250-46a5-879d-3bdcd89d87bc" providerId="ADAL" clId="{0012E1EC-C143-4691-AADB-AF449008E632}" dt="2024-02-26T06:21:06.649" v="147" actId="47"/>
        <pc:sldMkLst>
          <pc:docMk/>
          <pc:sldMk cId="3826336260" sldId="287"/>
        </pc:sldMkLst>
      </pc:sldChg>
      <pc:sldChg chg="del">
        <pc:chgData name="Bob Flynn" userId="664729f4-1250-46a5-879d-3bdcd89d87bc" providerId="ADAL" clId="{0012E1EC-C143-4691-AADB-AF449008E632}" dt="2024-02-26T06:21:06.649" v="147" actId="47"/>
        <pc:sldMkLst>
          <pc:docMk/>
          <pc:sldMk cId="2121273424" sldId="288"/>
        </pc:sldMkLst>
      </pc:sldChg>
      <pc:sldChg chg="del">
        <pc:chgData name="Bob Flynn" userId="664729f4-1250-46a5-879d-3bdcd89d87bc" providerId="ADAL" clId="{0012E1EC-C143-4691-AADB-AF449008E632}" dt="2024-02-26T06:21:06.649" v="147" actId="47"/>
        <pc:sldMkLst>
          <pc:docMk/>
          <pc:sldMk cId="3286403467" sldId="289"/>
        </pc:sldMkLst>
      </pc:sldChg>
      <pc:sldChg chg="del">
        <pc:chgData name="Bob Flynn" userId="664729f4-1250-46a5-879d-3bdcd89d87bc" providerId="ADAL" clId="{0012E1EC-C143-4691-AADB-AF449008E632}" dt="2024-02-26T06:21:16.450" v="148" actId="47"/>
        <pc:sldMkLst>
          <pc:docMk/>
          <pc:sldMk cId="2918304899" sldId="292"/>
        </pc:sldMkLst>
      </pc:sldChg>
      <pc:sldChg chg="del">
        <pc:chgData name="Bob Flynn" userId="664729f4-1250-46a5-879d-3bdcd89d87bc" providerId="ADAL" clId="{0012E1EC-C143-4691-AADB-AF449008E632}" dt="2024-02-26T06:21:06.649" v="147" actId="47"/>
        <pc:sldMkLst>
          <pc:docMk/>
          <pc:sldMk cId="1164199301" sldId="293"/>
        </pc:sldMkLst>
      </pc:sldChg>
      <pc:sldChg chg="del">
        <pc:chgData name="Bob Flynn" userId="664729f4-1250-46a5-879d-3bdcd89d87bc" providerId="ADAL" clId="{0012E1EC-C143-4691-AADB-AF449008E632}" dt="2024-02-26T06:21:06.649" v="147" actId="47"/>
        <pc:sldMkLst>
          <pc:docMk/>
          <pc:sldMk cId="1550256853" sldId="294"/>
        </pc:sldMkLst>
      </pc:sldChg>
      <pc:sldChg chg="del">
        <pc:chgData name="Bob Flynn" userId="664729f4-1250-46a5-879d-3bdcd89d87bc" providerId="ADAL" clId="{0012E1EC-C143-4691-AADB-AF449008E632}" dt="2024-02-26T06:21:06.649" v="147" actId="47"/>
        <pc:sldMkLst>
          <pc:docMk/>
          <pc:sldMk cId="2159512176" sldId="295"/>
        </pc:sldMkLst>
      </pc:sldChg>
      <pc:sldChg chg="addSp delSp modSp new mod">
        <pc:chgData name="Bob Flynn" userId="664729f4-1250-46a5-879d-3bdcd89d87bc" providerId="ADAL" clId="{0012E1EC-C143-4691-AADB-AF449008E632}" dt="2024-02-26T06:22:54.130" v="153" actId="14100"/>
        <pc:sldMkLst>
          <pc:docMk/>
          <pc:sldMk cId="1808612373" sldId="296"/>
        </pc:sldMkLst>
        <pc:spChg chg="mod">
          <ac:chgData name="Bob Flynn" userId="664729f4-1250-46a5-879d-3bdcd89d87bc" providerId="ADAL" clId="{0012E1EC-C143-4691-AADB-AF449008E632}" dt="2024-02-26T06:20:43.637" v="145" actId="20577"/>
          <ac:spMkLst>
            <pc:docMk/>
            <pc:sldMk cId="1808612373" sldId="296"/>
            <ac:spMk id="2" creationId="{8B09BDAA-D639-81BF-66F5-D83D13574E86}"/>
          </ac:spMkLst>
        </pc:spChg>
        <pc:spChg chg="del mod">
          <ac:chgData name="Bob Flynn" userId="664729f4-1250-46a5-879d-3bdcd89d87bc" providerId="ADAL" clId="{0012E1EC-C143-4691-AADB-AF449008E632}" dt="2024-02-26T06:20:22.668" v="122" actId="478"/>
          <ac:spMkLst>
            <pc:docMk/>
            <pc:sldMk cId="1808612373" sldId="296"/>
            <ac:spMk id="3" creationId="{AA6D2EB5-7DCC-DB62-E03A-76E189939D76}"/>
          </ac:spMkLst>
        </pc:spChg>
        <pc:picChg chg="add del mod">
          <ac:chgData name="Bob Flynn" userId="664729f4-1250-46a5-879d-3bdcd89d87bc" providerId="ADAL" clId="{0012E1EC-C143-4691-AADB-AF449008E632}" dt="2024-02-26T06:22:12.895" v="150" actId="478"/>
          <ac:picMkLst>
            <pc:docMk/>
            <pc:sldMk cId="1808612373" sldId="296"/>
            <ac:picMk id="4" creationId="{19E86CDC-75CB-4DEC-A460-170AF15BFA71}"/>
          </ac:picMkLst>
        </pc:picChg>
        <pc:picChg chg="add mod">
          <ac:chgData name="Bob Flynn" userId="664729f4-1250-46a5-879d-3bdcd89d87bc" providerId="ADAL" clId="{0012E1EC-C143-4691-AADB-AF449008E632}" dt="2024-02-26T06:22:54.130" v="153" actId="14100"/>
          <ac:picMkLst>
            <pc:docMk/>
            <pc:sldMk cId="1808612373" sldId="296"/>
            <ac:picMk id="5" creationId="{29B25E17-2F44-9F3E-6B3A-237DD10128D3}"/>
          </ac:picMkLst>
        </pc:picChg>
      </pc:sldChg>
      <pc:sldChg chg="modSp new mod">
        <pc:chgData name="Bob Flynn" userId="664729f4-1250-46a5-879d-3bdcd89d87bc" providerId="ADAL" clId="{0012E1EC-C143-4691-AADB-AF449008E632}" dt="2024-02-26T06:28:08.438" v="552" actId="27636"/>
        <pc:sldMkLst>
          <pc:docMk/>
          <pc:sldMk cId="1506557472" sldId="297"/>
        </pc:sldMkLst>
        <pc:spChg chg="mod">
          <ac:chgData name="Bob Flynn" userId="664729f4-1250-46a5-879d-3bdcd89d87bc" providerId="ADAL" clId="{0012E1EC-C143-4691-AADB-AF449008E632}" dt="2024-02-26T06:24:17.033" v="182" actId="6549"/>
          <ac:spMkLst>
            <pc:docMk/>
            <pc:sldMk cId="1506557472" sldId="297"/>
            <ac:spMk id="2" creationId="{7B6BCE9E-3CF9-B9F6-504B-E4D965521E08}"/>
          </ac:spMkLst>
        </pc:spChg>
        <pc:spChg chg="mod">
          <ac:chgData name="Bob Flynn" userId="664729f4-1250-46a5-879d-3bdcd89d87bc" providerId="ADAL" clId="{0012E1EC-C143-4691-AADB-AF449008E632}" dt="2024-02-26T06:28:08.438" v="552" actId="27636"/>
          <ac:spMkLst>
            <pc:docMk/>
            <pc:sldMk cId="1506557472" sldId="297"/>
            <ac:spMk id="3" creationId="{125879CB-FC13-BEF9-7A22-3274C27312E8}"/>
          </ac:spMkLst>
        </pc:spChg>
      </pc:sldChg>
      <pc:sldChg chg="addSp modSp new mod">
        <pc:chgData name="Bob Flynn" userId="664729f4-1250-46a5-879d-3bdcd89d87bc" providerId="ADAL" clId="{0012E1EC-C143-4691-AADB-AF449008E632}" dt="2024-02-26T06:38:12.344" v="604"/>
        <pc:sldMkLst>
          <pc:docMk/>
          <pc:sldMk cId="4018913933" sldId="298"/>
        </pc:sldMkLst>
        <pc:spChg chg="mod">
          <ac:chgData name="Bob Flynn" userId="664729f4-1250-46a5-879d-3bdcd89d87bc" providerId="ADAL" clId="{0012E1EC-C143-4691-AADB-AF449008E632}" dt="2024-02-26T06:28:34.079" v="556"/>
          <ac:spMkLst>
            <pc:docMk/>
            <pc:sldMk cId="4018913933" sldId="298"/>
            <ac:spMk id="2" creationId="{D9B4449C-B6C3-7C3E-8AA1-EE00E70E2912}"/>
          </ac:spMkLst>
        </pc:spChg>
        <pc:spChg chg="mod">
          <ac:chgData name="Bob Flynn" userId="664729f4-1250-46a5-879d-3bdcd89d87bc" providerId="ADAL" clId="{0012E1EC-C143-4691-AADB-AF449008E632}" dt="2024-02-26T06:37:07.810" v="602" actId="108"/>
          <ac:spMkLst>
            <pc:docMk/>
            <pc:sldMk cId="4018913933" sldId="298"/>
            <ac:spMk id="3" creationId="{02EE46C7-90E4-A97A-DA1D-94131A0E85B8}"/>
          </ac:spMkLst>
        </pc:spChg>
        <pc:spChg chg="add mod">
          <ac:chgData name="Bob Flynn" userId="664729f4-1250-46a5-879d-3bdcd89d87bc" providerId="ADAL" clId="{0012E1EC-C143-4691-AADB-AF449008E632}" dt="2024-02-26T06:38:12.344" v="604"/>
          <ac:spMkLst>
            <pc:docMk/>
            <pc:sldMk cId="4018913933" sldId="298"/>
            <ac:spMk id="5" creationId="{68D258A9-27D1-2497-8A5C-A206DBEC35AA}"/>
          </ac:spMkLst>
        </pc:spChg>
        <pc:picChg chg="add mod modCrop">
          <ac:chgData name="Bob Flynn" userId="664729f4-1250-46a5-879d-3bdcd89d87bc" providerId="ADAL" clId="{0012E1EC-C143-4691-AADB-AF449008E632}" dt="2024-02-26T06:36:55.923" v="599" actId="14100"/>
          <ac:picMkLst>
            <pc:docMk/>
            <pc:sldMk cId="4018913933" sldId="298"/>
            <ac:picMk id="4" creationId="{4A9C0CE0-FB1C-BB3E-F6A0-4AD376B3B2F7}"/>
          </ac:picMkLst>
        </pc:picChg>
      </pc:sldChg>
      <pc:sldChg chg="addSp delSp modSp add mod ord">
        <pc:chgData name="Bob Flynn" userId="664729f4-1250-46a5-879d-3bdcd89d87bc" providerId="ADAL" clId="{0012E1EC-C143-4691-AADB-AF449008E632}" dt="2024-02-26T06:44:36.199" v="625"/>
        <pc:sldMkLst>
          <pc:docMk/>
          <pc:sldMk cId="2319687974" sldId="299"/>
        </pc:sldMkLst>
        <pc:spChg chg="mod">
          <ac:chgData name="Bob Flynn" userId="664729f4-1250-46a5-879d-3bdcd89d87bc" providerId="ADAL" clId="{0012E1EC-C143-4691-AADB-AF449008E632}" dt="2024-02-26T06:44:36.199" v="625"/>
          <ac:spMkLst>
            <pc:docMk/>
            <pc:sldMk cId="2319687974" sldId="299"/>
            <ac:spMk id="2" creationId="{B9EC1EFA-1D84-383F-D2F5-A8A7FCA332B8}"/>
          </ac:spMkLst>
        </pc:spChg>
        <pc:spChg chg="mod">
          <ac:chgData name="Bob Flynn" userId="664729f4-1250-46a5-879d-3bdcd89d87bc" providerId="ADAL" clId="{0012E1EC-C143-4691-AADB-AF449008E632}" dt="2024-02-26T06:42:33.263" v="620"/>
          <ac:spMkLst>
            <pc:docMk/>
            <pc:sldMk cId="2319687974" sldId="299"/>
            <ac:spMk id="3" creationId="{F0581486-0B3C-0367-57F7-E90EF8DA6EE0}"/>
          </ac:spMkLst>
        </pc:spChg>
        <pc:spChg chg="add mod">
          <ac:chgData name="Bob Flynn" userId="664729f4-1250-46a5-879d-3bdcd89d87bc" providerId="ADAL" clId="{0012E1EC-C143-4691-AADB-AF449008E632}" dt="2024-02-26T06:44:10.407" v="623"/>
          <ac:spMkLst>
            <pc:docMk/>
            <pc:sldMk cId="2319687974" sldId="299"/>
            <ac:spMk id="6" creationId="{2EEBA0E1-C553-414D-D85B-E59C09687D5A}"/>
          </ac:spMkLst>
        </pc:spChg>
        <pc:picChg chg="add del mod modCrop">
          <ac:chgData name="Bob Flynn" userId="664729f4-1250-46a5-879d-3bdcd89d87bc" providerId="ADAL" clId="{0012E1EC-C143-4691-AADB-AF449008E632}" dt="2024-02-26T06:41:10.595" v="611" actId="478"/>
          <ac:picMkLst>
            <pc:docMk/>
            <pc:sldMk cId="2319687974" sldId="299"/>
            <ac:picMk id="4" creationId="{A5AF36DD-4FBA-D5D0-A225-33FDD2ED2189}"/>
          </ac:picMkLst>
        </pc:picChg>
        <pc:picChg chg="add mod">
          <ac:chgData name="Bob Flynn" userId="664729f4-1250-46a5-879d-3bdcd89d87bc" providerId="ADAL" clId="{0012E1EC-C143-4691-AADB-AF449008E632}" dt="2024-02-26T06:44:16.451" v="624" actId="14100"/>
          <ac:picMkLst>
            <pc:docMk/>
            <pc:sldMk cId="2319687974" sldId="299"/>
            <ac:picMk id="5" creationId="{71F701AF-FB40-6766-C54E-8C3C8A06B4FC}"/>
          </ac:picMkLst>
        </pc:picChg>
      </pc:sldChg>
      <pc:sldChg chg="addSp delSp modSp add mod">
        <pc:chgData name="Bob Flynn" userId="664729f4-1250-46a5-879d-3bdcd89d87bc" providerId="ADAL" clId="{0012E1EC-C143-4691-AADB-AF449008E632}" dt="2024-02-26T06:41:05.533" v="610" actId="732"/>
        <pc:sldMkLst>
          <pc:docMk/>
          <pc:sldMk cId="3291037949" sldId="300"/>
        </pc:sldMkLst>
        <pc:spChg chg="mod">
          <ac:chgData name="Bob Flynn" userId="664729f4-1250-46a5-879d-3bdcd89d87bc" providerId="ADAL" clId="{0012E1EC-C143-4691-AADB-AF449008E632}" dt="2024-02-26T06:31:36.093" v="571"/>
          <ac:spMkLst>
            <pc:docMk/>
            <pc:sldMk cId="3291037949" sldId="300"/>
            <ac:spMk id="2" creationId="{731C2BB7-5AE7-B9EB-8FA0-30015088655A}"/>
          </ac:spMkLst>
        </pc:spChg>
        <pc:spChg chg="mod">
          <ac:chgData name="Bob Flynn" userId="664729f4-1250-46a5-879d-3bdcd89d87bc" providerId="ADAL" clId="{0012E1EC-C143-4691-AADB-AF449008E632}" dt="2024-02-26T06:32:31.545" v="578"/>
          <ac:spMkLst>
            <pc:docMk/>
            <pc:sldMk cId="3291037949" sldId="300"/>
            <ac:spMk id="3" creationId="{EE45D9D2-1CB9-D651-6FB7-B18A01B374DF}"/>
          </ac:spMkLst>
        </pc:spChg>
        <pc:spChg chg="add mod">
          <ac:chgData name="Bob Flynn" userId="664729f4-1250-46a5-879d-3bdcd89d87bc" providerId="ADAL" clId="{0012E1EC-C143-4691-AADB-AF449008E632}" dt="2024-02-26T06:35:16.202" v="596" actId="20577"/>
          <ac:spMkLst>
            <pc:docMk/>
            <pc:sldMk cId="3291037949" sldId="300"/>
            <ac:spMk id="7" creationId="{A96449CA-9CDF-D25B-27F5-3782A2700F8F}"/>
          </ac:spMkLst>
        </pc:spChg>
        <pc:picChg chg="add del mod">
          <ac:chgData name="Bob Flynn" userId="664729f4-1250-46a5-879d-3bdcd89d87bc" providerId="ADAL" clId="{0012E1EC-C143-4691-AADB-AF449008E632}" dt="2024-02-26T06:33:49.594" v="584" actId="478"/>
          <ac:picMkLst>
            <pc:docMk/>
            <pc:sldMk cId="3291037949" sldId="300"/>
            <ac:picMk id="4" creationId="{2FACE738-93FB-A90B-035F-0D68456765BF}"/>
          </ac:picMkLst>
        </pc:picChg>
        <pc:picChg chg="add mod modCrop">
          <ac:chgData name="Bob Flynn" userId="664729f4-1250-46a5-879d-3bdcd89d87bc" providerId="ADAL" clId="{0012E1EC-C143-4691-AADB-AF449008E632}" dt="2024-02-26T06:41:05.533" v="610" actId="732"/>
          <ac:picMkLst>
            <pc:docMk/>
            <pc:sldMk cId="3291037949" sldId="300"/>
            <ac:picMk id="5" creationId="{1B43B401-6801-9E3F-21B9-7F772A86A7FD}"/>
          </ac:picMkLst>
        </pc:picChg>
      </pc:sldChg>
      <pc:sldChg chg="addSp delSp modSp new mod">
        <pc:chgData name="Bob Flynn" userId="664729f4-1250-46a5-879d-3bdcd89d87bc" providerId="ADAL" clId="{0012E1EC-C143-4691-AADB-AF449008E632}" dt="2024-02-26T06:50:09.898" v="877" actId="20577"/>
        <pc:sldMkLst>
          <pc:docMk/>
          <pc:sldMk cId="3289016307" sldId="301"/>
        </pc:sldMkLst>
        <pc:spChg chg="mod">
          <ac:chgData name="Bob Flynn" userId="664729f4-1250-46a5-879d-3bdcd89d87bc" providerId="ADAL" clId="{0012E1EC-C143-4691-AADB-AF449008E632}" dt="2024-02-26T06:44:54.810" v="655" actId="20577"/>
          <ac:spMkLst>
            <pc:docMk/>
            <pc:sldMk cId="3289016307" sldId="301"/>
            <ac:spMk id="2" creationId="{DCE082A3-39C5-6D94-6972-A9B12778A6EA}"/>
          </ac:spMkLst>
        </pc:spChg>
        <pc:spChg chg="mod">
          <ac:chgData name="Bob Flynn" userId="664729f4-1250-46a5-879d-3bdcd89d87bc" providerId="ADAL" clId="{0012E1EC-C143-4691-AADB-AF449008E632}" dt="2024-02-26T06:50:09.898" v="877" actId="20577"/>
          <ac:spMkLst>
            <pc:docMk/>
            <pc:sldMk cId="3289016307" sldId="301"/>
            <ac:spMk id="3" creationId="{2D1B17A8-DADD-288A-2FFB-DFB9C8F5F32E}"/>
          </ac:spMkLst>
        </pc:spChg>
        <pc:spChg chg="add del mod">
          <ac:chgData name="Bob Flynn" userId="664729f4-1250-46a5-879d-3bdcd89d87bc" providerId="ADAL" clId="{0012E1EC-C143-4691-AADB-AF449008E632}" dt="2024-02-26T06:46:46.951" v="664" actId="478"/>
          <ac:spMkLst>
            <pc:docMk/>
            <pc:sldMk cId="3289016307" sldId="301"/>
            <ac:spMk id="5" creationId="{8E7F4113-BE79-8412-36ED-FCAA53CB5C38}"/>
          </ac:spMkLst>
        </pc:spChg>
        <pc:picChg chg="add mod modCrop">
          <ac:chgData name="Bob Flynn" userId="664729f4-1250-46a5-879d-3bdcd89d87bc" providerId="ADAL" clId="{0012E1EC-C143-4691-AADB-AF449008E632}" dt="2024-02-26T06:48:06.006" v="672" actId="14100"/>
          <ac:picMkLst>
            <pc:docMk/>
            <pc:sldMk cId="3289016307" sldId="301"/>
            <ac:picMk id="7" creationId="{14201623-7CFE-E579-FC2D-C75A65071A0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ko-Kore-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9B7CAD-6A77-2449-B17A-EB07555A9567}" type="datetimeFigureOut">
              <a:rPr kumimoji="1" lang="ko-Kore-KR" altLang="en-US" smtClean="0"/>
              <a:t>02/26/2024</a:t>
            </a:fld>
            <a:endParaRPr kumimoji="1" lang="ko-Kore-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ore-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ko-KR" altLang="en-US"/>
              <a:t>마스터 텍스트 스타일을 편집하려면 클릭</a:t>
            </a:r>
          </a:p>
          <a:p>
            <a:pPr lvl="1"/>
            <a:r>
              <a:rPr kumimoji="1" lang="ko-KR" altLang="en-US"/>
              <a:t>두 번째 수준</a:t>
            </a:r>
          </a:p>
          <a:p>
            <a:pPr lvl="2"/>
            <a:r>
              <a:rPr kumimoji="1" lang="ko-KR" altLang="en-US"/>
              <a:t>세 번째 수준</a:t>
            </a:r>
          </a:p>
          <a:p>
            <a:pPr lvl="3"/>
            <a:r>
              <a:rPr kumimoji="1" lang="ko-KR" altLang="en-US"/>
              <a:t>네 번째 수준</a:t>
            </a:r>
          </a:p>
          <a:p>
            <a:pPr lvl="4"/>
            <a:r>
              <a:rPr kumimoji="1" lang="ko-KR" altLang="en-US"/>
              <a:t>다섯 번째 수준</a:t>
            </a:r>
            <a:endParaRPr kumimoji="1" lang="ko-Kore-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ko-Kore-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0AF468-A1A2-AD46-8394-B93D92EA15CD}" type="slidenum">
              <a:rPr kumimoji="1" lang="ko-Kore-KR" altLang="en-US" smtClean="0"/>
              <a:t>‹#›</a:t>
            </a:fld>
            <a:endParaRPr kumimoji="1" lang="ko-Kore-KR" altLang="en-US"/>
          </a:p>
        </p:txBody>
      </p:sp>
    </p:spTree>
    <p:extLst>
      <p:ext uri="{BB962C8B-B14F-4D97-AF65-F5344CB8AC3E}">
        <p14:creationId xmlns:p14="http://schemas.microsoft.com/office/powerpoint/2010/main" val="2091309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kumimoji="1" lang="ko-Kore-KR" altLang="en-US" dirty="0"/>
          </a:p>
        </p:txBody>
      </p:sp>
      <p:sp>
        <p:nvSpPr>
          <p:cNvPr id="4" name="슬라이드 번호 개체 틀 3"/>
          <p:cNvSpPr>
            <a:spLocks noGrp="1"/>
          </p:cNvSpPr>
          <p:nvPr>
            <p:ph type="sldNum" sz="quarter" idx="5"/>
          </p:nvPr>
        </p:nvSpPr>
        <p:spPr/>
        <p:txBody>
          <a:bodyPr/>
          <a:lstStyle/>
          <a:p>
            <a:fld id="{AF0AF468-A1A2-AD46-8394-B93D92EA15CD}" type="slidenum">
              <a:rPr kumimoji="1" lang="ko-Kore-KR" altLang="en-US" smtClean="0"/>
              <a:t>2</a:t>
            </a:fld>
            <a:endParaRPr kumimoji="1" lang="ko-Kore-KR" altLang="en-US"/>
          </a:p>
        </p:txBody>
      </p:sp>
    </p:spTree>
    <p:extLst>
      <p:ext uri="{BB962C8B-B14F-4D97-AF65-F5344CB8AC3E}">
        <p14:creationId xmlns:p14="http://schemas.microsoft.com/office/powerpoint/2010/main" val="16197555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a:spLocks/>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uFillTx/>
            </a:endParaRPr>
          </a:p>
        </p:txBody>
      </p:sp>
      <p:sp>
        <p:nvSpPr>
          <p:cNvPr id="7" name="Rectangle 6"/>
          <p:cNvSpPr>
            <a:spLocks/>
          </p:cNvSpPr>
          <p:nvPr userDrawn="1"/>
        </p:nvSpPr>
        <p:spPr>
          <a:xfrm>
            <a:off x="0" y="4285397"/>
            <a:ext cx="12192000" cy="2572603"/>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uFillTx/>
            </a:endParaRPr>
          </a:p>
        </p:txBody>
      </p:sp>
      <p:sp>
        <p:nvSpPr>
          <p:cNvPr id="2" name="Title 1"/>
          <p:cNvSpPr>
            <a:spLocks noGrp="1"/>
          </p:cNvSpPr>
          <p:nvPr>
            <p:ph type="ctrTitle"/>
          </p:nvPr>
        </p:nvSpPr>
        <p:spPr>
          <a:xfrm>
            <a:off x="401444" y="1122363"/>
            <a:ext cx="11296184" cy="2387600"/>
          </a:xfrm>
        </p:spPr>
        <p:txBody>
          <a:bodyPr anchor="b"/>
          <a:lstStyle>
            <a:lvl1pPr algn="ctr">
              <a:defRPr sz="6000">
                <a:uFillTx/>
              </a:defRPr>
            </a:lvl1pPr>
          </a:lstStyle>
          <a:p>
            <a:r>
              <a:rPr lang="en-US">
                <a:uFillTx/>
              </a:rPr>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uFillTx/>
              </a:rPr>
              <a:t>‹#›</a:t>
            </a:fld>
            <a:endParaRPr lang="en-US">
              <a:uFillTx/>
            </a:endParaRPr>
          </a:p>
        </p:txBody>
      </p:sp>
      <p:pic>
        <p:nvPicPr>
          <p:cNvPr id="8" name="Picture 7"/>
          <p:cNvPicPr>
            <a:picLocks noChangeAspect="1"/>
          </p:cNvPicPr>
          <p:nvPr userDrawn="1"/>
        </p:nvPicPr>
        <p:blipFill>
          <a:blip r:embed="rId2" cstate="screen"/>
          <a:stretch>
            <a:fillRect/>
          </a:stretch>
        </p:blipFill>
        <p:spPr>
          <a:xfrm>
            <a:off x="4525860" y="194184"/>
            <a:ext cx="2722432" cy="1856358"/>
          </a:xfrm>
          <a:prstGeom prst="rect">
            <a:avLst/>
          </a:prstGeom>
        </p:spPr>
      </p:pic>
      <p:sp>
        <p:nvSpPr>
          <p:cNvPr id="3" name="Subtitle 2"/>
          <p:cNvSpPr>
            <a:spLocks noGrp="1"/>
          </p:cNvSpPr>
          <p:nvPr>
            <p:ph type="subTitle" idx="1"/>
          </p:nvPr>
        </p:nvSpPr>
        <p:spPr>
          <a:xfrm>
            <a:off x="1524000" y="5019675"/>
            <a:ext cx="9144000" cy="1655762"/>
          </a:xfrm>
        </p:spPr>
        <p:txBody>
          <a:bodyPr/>
          <a:lstStyle>
            <a:lvl1pPr marL="0" indent="0" algn="ctr">
              <a:buNone/>
              <a:defRPr sz="2400">
                <a:solidFill>
                  <a:schemeClr val="bg1"/>
                </a:solidFill>
                <a:uFillTx/>
                <a:latin typeface="Myriad Pro" panose="020B0503030403020204" pitchFamily="34" charset="0"/>
              </a:defRPr>
            </a:lvl1pPr>
            <a:lvl2pPr marL="457200" indent="0" algn="ctr">
              <a:buNone/>
              <a:defRPr sz="2000">
                <a:uFillTx/>
              </a:defRPr>
            </a:lvl2pPr>
            <a:lvl3pPr marL="914400" indent="0" algn="ctr">
              <a:buNone/>
              <a:defRPr sz="1800">
                <a:uFillTx/>
              </a:defRPr>
            </a:lvl3pPr>
            <a:lvl4pPr marL="1371600" indent="0" algn="ctr">
              <a:buNone/>
              <a:defRPr sz="1600">
                <a:uFillTx/>
              </a:defRPr>
            </a:lvl4pPr>
            <a:lvl5pPr marL="1828800" indent="0" algn="ctr">
              <a:buNone/>
              <a:defRPr sz="1600">
                <a:uFillTx/>
              </a:defRPr>
            </a:lvl5pPr>
            <a:lvl6pPr marL="2286000" indent="0" algn="ctr">
              <a:buNone/>
              <a:defRPr sz="1600">
                <a:uFillTx/>
              </a:defRPr>
            </a:lvl6pPr>
            <a:lvl7pPr marL="2743200" indent="0" algn="ctr">
              <a:buNone/>
              <a:defRPr sz="1600">
                <a:uFillTx/>
              </a:defRPr>
            </a:lvl7pPr>
            <a:lvl8pPr marL="3200400" indent="0" algn="ctr">
              <a:buNone/>
              <a:defRPr sz="1600">
                <a:uFillTx/>
              </a:defRPr>
            </a:lvl8pPr>
            <a:lvl9pPr marL="3657600" indent="0" algn="ctr">
              <a:buNone/>
              <a:defRPr sz="1600">
                <a:uFillTx/>
              </a:defRPr>
            </a:lvl9pPr>
          </a:lstStyle>
          <a:p>
            <a:r>
              <a:rPr lang="en-US" dirty="0">
                <a:uFillTx/>
              </a:rPr>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9" name="Rectangle 8"/>
          <p:cNvSpPr>
            <a:spLocks/>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uFillTx/>
            </a:endParaRPr>
          </a:p>
        </p:txBody>
      </p:sp>
      <p:sp>
        <p:nvSpPr>
          <p:cNvPr id="7" name="Rectangle 6"/>
          <p:cNvSpPr>
            <a:spLocks/>
          </p:cNvSpPr>
          <p:nvPr userDrawn="1"/>
        </p:nvSpPr>
        <p:spPr>
          <a:xfrm>
            <a:off x="0" y="5341434"/>
            <a:ext cx="12192000" cy="1516566"/>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uFillTx/>
            </a:endParaRPr>
          </a:p>
        </p:txBody>
      </p:sp>
      <p:sp>
        <p:nvSpPr>
          <p:cNvPr id="2" name="Title 1"/>
          <p:cNvSpPr>
            <a:spLocks noGrp="1"/>
          </p:cNvSpPr>
          <p:nvPr>
            <p:ph type="ctrTitle"/>
          </p:nvPr>
        </p:nvSpPr>
        <p:spPr>
          <a:xfrm>
            <a:off x="401444" y="1122363"/>
            <a:ext cx="11296184" cy="2387600"/>
          </a:xfrm>
        </p:spPr>
        <p:txBody>
          <a:bodyPr anchor="b"/>
          <a:lstStyle>
            <a:lvl1pPr algn="ctr">
              <a:defRPr sz="6000">
                <a:uFillTx/>
              </a:defRPr>
            </a:lvl1pPr>
          </a:lstStyle>
          <a:p>
            <a:r>
              <a:rPr lang="en-US">
                <a:uFillTx/>
              </a:rPr>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uFillTx/>
              </a:rPr>
              <a:t>‹#›</a:t>
            </a:fld>
            <a:endParaRPr lang="en-US">
              <a:uFillTx/>
            </a:endParaRPr>
          </a:p>
        </p:txBody>
      </p:sp>
      <p:pic>
        <p:nvPicPr>
          <p:cNvPr id="8" name="Picture 7"/>
          <p:cNvPicPr>
            <a:picLocks noChangeAspect="1"/>
          </p:cNvPicPr>
          <p:nvPr userDrawn="1"/>
        </p:nvPicPr>
        <p:blipFill>
          <a:blip r:embed="rId2" cstate="screen"/>
          <a:stretch>
            <a:fillRect/>
          </a:stretch>
        </p:blipFill>
        <p:spPr>
          <a:xfrm>
            <a:off x="4525860" y="194184"/>
            <a:ext cx="2722432" cy="1856358"/>
          </a:xfrm>
          <a:prstGeom prst="rect">
            <a:avLst/>
          </a:prstGeom>
        </p:spPr>
      </p:pic>
      <p:sp>
        <p:nvSpPr>
          <p:cNvPr id="3" name="Subtitle 2"/>
          <p:cNvSpPr>
            <a:spLocks noGrp="1"/>
          </p:cNvSpPr>
          <p:nvPr>
            <p:ph type="subTitle" idx="1"/>
          </p:nvPr>
        </p:nvSpPr>
        <p:spPr>
          <a:xfrm>
            <a:off x="1524000" y="5847556"/>
            <a:ext cx="9144000" cy="1655762"/>
          </a:xfrm>
        </p:spPr>
        <p:txBody>
          <a:bodyPr/>
          <a:lstStyle>
            <a:lvl1pPr marL="0" indent="0" algn="ctr">
              <a:buNone/>
              <a:defRPr sz="2400">
                <a:solidFill>
                  <a:schemeClr val="bg1"/>
                </a:solidFill>
                <a:uFillTx/>
                <a:latin typeface="Myriad Pro" panose="020B0503030403020204" pitchFamily="34" charset="0"/>
              </a:defRPr>
            </a:lvl1pPr>
            <a:lvl2pPr marL="457200" indent="0" algn="ctr">
              <a:buNone/>
              <a:defRPr sz="2000">
                <a:uFillTx/>
              </a:defRPr>
            </a:lvl2pPr>
            <a:lvl3pPr marL="914400" indent="0" algn="ctr">
              <a:buNone/>
              <a:defRPr sz="1800">
                <a:uFillTx/>
              </a:defRPr>
            </a:lvl3pPr>
            <a:lvl4pPr marL="1371600" indent="0" algn="ctr">
              <a:buNone/>
              <a:defRPr sz="1600">
                <a:uFillTx/>
              </a:defRPr>
            </a:lvl4pPr>
            <a:lvl5pPr marL="1828800" indent="0" algn="ctr">
              <a:buNone/>
              <a:defRPr sz="1600">
                <a:uFillTx/>
              </a:defRPr>
            </a:lvl5pPr>
            <a:lvl6pPr marL="2286000" indent="0" algn="ctr">
              <a:buNone/>
              <a:defRPr sz="1600">
                <a:uFillTx/>
              </a:defRPr>
            </a:lvl6pPr>
            <a:lvl7pPr marL="2743200" indent="0" algn="ctr">
              <a:buNone/>
              <a:defRPr sz="1600">
                <a:uFillTx/>
              </a:defRPr>
            </a:lvl7pPr>
            <a:lvl8pPr marL="3200400" indent="0" algn="ctr">
              <a:buNone/>
              <a:defRPr sz="1600">
                <a:uFillTx/>
              </a:defRPr>
            </a:lvl8pPr>
            <a:lvl9pPr marL="3657600" indent="0" algn="ctr">
              <a:buNone/>
              <a:defRPr sz="1600">
                <a:uFillTx/>
              </a:defRPr>
            </a:lvl9pPr>
          </a:lstStyle>
          <a:p>
            <a:r>
              <a:rPr lang="en-US" dirty="0">
                <a:uFillTx/>
              </a:rPr>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9" name="Rectangle 8"/>
          <p:cNvSpPr>
            <a:spLocks/>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uFillTx/>
            </a:endParaRPr>
          </a:p>
        </p:txBody>
      </p:sp>
      <p:sp>
        <p:nvSpPr>
          <p:cNvPr id="2" name="Title 1"/>
          <p:cNvSpPr>
            <a:spLocks noGrp="1"/>
          </p:cNvSpPr>
          <p:nvPr>
            <p:ph type="ctrTitle"/>
          </p:nvPr>
        </p:nvSpPr>
        <p:spPr>
          <a:xfrm>
            <a:off x="659780" y="1233866"/>
            <a:ext cx="11296184" cy="2387600"/>
          </a:xfrm>
        </p:spPr>
        <p:txBody>
          <a:bodyPr anchor="b">
            <a:normAutofit/>
          </a:bodyPr>
          <a:lstStyle>
            <a:lvl1pPr algn="l">
              <a:defRPr sz="4800">
                <a:solidFill>
                  <a:schemeClr val="tx1"/>
                </a:solidFill>
                <a:uFillTx/>
              </a:defRPr>
            </a:lvl1pPr>
          </a:lstStyle>
          <a:p>
            <a:r>
              <a:rPr lang="en-US" dirty="0">
                <a:uFillTx/>
              </a:rPr>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uFillTx/>
              </a:rPr>
              <a:t>‹#›</a:t>
            </a:fld>
            <a:endParaRPr lang="en-US">
              <a:uFillTx/>
            </a:endParaRPr>
          </a:p>
        </p:txBody>
      </p:sp>
      <p:pic>
        <p:nvPicPr>
          <p:cNvPr id="8" name="Picture 7"/>
          <p:cNvPicPr>
            <a:picLocks noChangeAspect="1"/>
          </p:cNvPicPr>
          <p:nvPr userDrawn="1"/>
        </p:nvPicPr>
        <p:blipFill>
          <a:blip r:embed="rId2" cstate="screen"/>
          <a:stretch>
            <a:fillRect/>
          </a:stretch>
        </p:blipFill>
        <p:spPr>
          <a:xfrm>
            <a:off x="401444" y="305687"/>
            <a:ext cx="2722432" cy="1856358"/>
          </a:xfrm>
          <a:prstGeom prst="rect">
            <a:avLst/>
          </a:prstGeom>
        </p:spPr>
      </p:pic>
      <p:sp>
        <p:nvSpPr>
          <p:cNvPr id="3" name="Subtitle 2"/>
          <p:cNvSpPr>
            <a:spLocks noGrp="1"/>
          </p:cNvSpPr>
          <p:nvPr>
            <p:ph type="subTitle" idx="1"/>
          </p:nvPr>
        </p:nvSpPr>
        <p:spPr>
          <a:xfrm>
            <a:off x="659780" y="3837899"/>
            <a:ext cx="9144000" cy="1655762"/>
          </a:xfrm>
        </p:spPr>
        <p:txBody>
          <a:bodyPr/>
          <a:lstStyle>
            <a:lvl1pPr marL="0" indent="0" algn="l">
              <a:buNone/>
              <a:defRPr sz="2400">
                <a:solidFill>
                  <a:schemeClr val="tx1">
                    <a:lumMod val="50000"/>
                    <a:lumOff val="50000"/>
                  </a:schemeClr>
                </a:solidFill>
                <a:uFillTx/>
                <a:latin typeface="Myriad Pro" panose="020B0503030403020204" pitchFamily="34" charset="0"/>
              </a:defRPr>
            </a:lvl1pPr>
            <a:lvl2pPr marL="457200" indent="0" algn="ctr">
              <a:buNone/>
              <a:defRPr sz="2000">
                <a:uFillTx/>
              </a:defRPr>
            </a:lvl2pPr>
            <a:lvl3pPr marL="914400" indent="0" algn="ctr">
              <a:buNone/>
              <a:defRPr sz="1800">
                <a:uFillTx/>
              </a:defRPr>
            </a:lvl3pPr>
            <a:lvl4pPr marL="1371600" indent="0" algn="ctr">
              <a:buNone/>
              <a:defRPr sz="1600">
                <a:uFillTx/>
              </a:defRPr>
            </a:lvl4pPr>
            <a:lvl5pPr marL="1828800" indent="0" algn="ctr">
              <a:buNone/>
              <a:defRPr sz="1600">
                <a:uFillTx/>
              </a:defRPr>
            </a:lvl5pPr>
            <a:lvl6pPr marL="2286000" indent="0" algn="ctr">
              <a:buNone/>
              <a:defRPr sz="1600">
                <a:uFillTx/>
              </a:defRPr>
            </a:lvl6pPr>
            <a:lvl7pPr marL="2743200" indent="0" algn="ctr">
              <a:buNone/>
              <a:defRPr sz="1600">
                <a:uFillTx/>
              </a:defRPr>
            </a:lvl7pPr>
            <a:lvl8pPr marL="3200400" indent="0" algn="ctr">
              <a:buNone/>
              <a:defRPr sz="1600">
                <a:uFillTx/>
              </a:defRPr>
            </a:lvl8pPr>
            <a:lvl9pPr marL="3657600" indent="0" algn="ctr">
              <a:buNone/>
              <a:defRPr sz="1600">
                <a:uFillTx/>
              </a:defRPr>
            </a:lvl9pPr>
          </a:lstStyle>
          <a:p>
            <a:r>
              <a:rPr lang="en-US" dirty="0">
                <a:uFillTx/>
              </a:rPr>
              <a:t>Click to edit Master subtitle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p>
        </p:txBody>
      </p:sp>
      <p:sp>
        <p:nvSpPr>
          <p:cNvPr id="3" name="Content Placeholder 2"/>
          <p:cNvSpPr>
            <a:spLocks noGrp="1"/>
          </p:cNvSpPr>
          <p:nvPr>
            <p:ph idx="1"/>
          </p:nvPr>
        </p:nvSpPr>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uFillTx/>
              </a:rPr>
              <a:t>2/26/2024</a:t>
            </a:fld>
            <a:endParaRPr lang="en-US">
              <a:uFillTx/>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uFillTx/>
            </a:endParaRPr>
          </a:p>
        </p:txBody>
      </p:sp>
      <p:sp>
        <p:nvSpPr>
          <p:cNvPr id="6" name="Slide Number Placeholder 5"/>
          <p:cNvSpPr>
            <a:spLocks noGrp="1"/>
          </p:cNvSpPr>
          <p:nvPr>
            <p:ph type="sldNum" sz="quarter" idx="12"/>
          </p:nvPr>
        </p:nvSpPr>
        <p:spPr/>
        <p:txBody>
          <a:bodyPr/>
          <a:lstStyle/>
          <a:p>
            <a:fld id="{163F5A94-8458-4F17-AD3C-1A083E20221D}" type="slidenum">
              <a:rPr lang="en-US" smtClean="0">
                <a:uFillTx/>
              </a:rPr>
              <a:t>‹#›</a:t>
            </a:fld>
            <a:endParaRPr lang="en-US">
              <a:uFillTx/>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uFillTx/>
              </a:defRPr>
            </a:lvl1pPr>
          </a:lstStyle>
          <a:p>
            <a:r>
              <a:rPr lang="en-US">
                <a:uFillTx/>
              </a:rPr>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uFillTx/>
              </a:defRPr>
            </a:lvl1pPr>
            <a:lvl2pPr marL="457200" indent="0">
              <a:buNone/>
              <a:defRPr sz="2000">
                <a:solidFill>
                  <a:schemeClr val="tx1">
                    <a:tint val="75000"/>
                  </a:schemeClr>
                </a:solidFill>
                <a:uFillTx/>
              </a:defRPr>
            </a:lvl2pPr>
            <a:lvl3pPr marL="914400" indent="0">
              <a:buNone/>
              <a:defRPr sz="1800">
                <a:solidFill>
                  <a:schemeClr val="tx1">
                    <a:tint val="75000"/>
                  </a:schemeClr>
                </a:solidFill>
                <a:uFillTx/>
              </a:defRPr>
            </a:lvl3pPr>
            <a:lvl4pPr marL="1371600" indent="0">
              <a:buNone/>
              <a:defRPr sz="1600">
                <a:solidFill>
                  <a:schemeClr val="tx1">
                    <a:tint val="75000"/>
                  </a:schemeClr>
                </a:solidFill>
                <a:uFillTx/>
              </a:defRPr>
            </a:lvl4pPr>
            <a:lvl5pPr marL="1828800" indent="0">
              <a:buNone/>
              <a:defRPr sz="1600">
                <a:solidFill>
                  <a:schemeClr val="tx1">
                    <a:tint val="75000"/>
                  </a:schemeClr>
                </a:solidFill>
                <a:uFillTx/>
              </a:defRPr>
            </a:lvl5pPr>
            <a:lvl6pPr marL="2286000" indent="0">
              <a:buNone/>
              <a:defRPr sz="1600">
                <a:solidFill>
                  <a:schemeClr val="tx1">
                    <a:tint val="75000"/>
                  </a:schemeClr>
                </a:solidFill>
                <a:uFillTx/>
              </a:defRPr>
            </a:lvl6pPr>
            <a:lvl7pPr marL="2743200" indent="0">
              <a:buNone/>
              <a:defRPr sz="1600">
                <a:solidFill>
                  <a:schemeClr val="tx1">
                    <a:tint val="75000"/>
                  </a:schemeClr>
                </a:solidFill>
                <a:uFillTx/>
              </a:defRPr>
            </a:lvl7pPr>
            <a:lvl8pPr marL="3200400" indent="0">
              <a:buNone/>
              <a:defRPr sz="1600">
                <a:solidFill>
                  <a:schemeClr val="tx1">
                    <a:tint val="75000"/>
                  </a:schemeClr>
                </a:solidFill>
                <a:uFillTx/>
              </a:defRPr>
            </a:lvl8pPr>
            <a:lvl9pPr marL="3657600" indent="0">
              <a:buNone/>
              <a:defRPr sz="1600">
                <a:solidFill>
                  <a:schemeClr val="tx1">
                    <a:tint val="75000"/>
                  </a:schemeClr>
                </a:solidFill>
                <a:uFillTx/>
              </a:defRPr>
            </a:lvl9pPr>
          </a:lstStyle>
          <a:p>
            <a:pPr lvl="0"/>
            <a:r>
              <a:rPr lang="en-US">
                <a:uFillTx/>
              </a:rPr>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uFillTx/>
              </a:rPr>
              <a:t>2/26/2024</a:t>
            </a:fld>
            <a:endParaRPr lang="en-US">
              <a:uFillTx/>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uFillTx/>
            </a:endParaRPr>
          </a:p>
        </p:txBody>
      </p:sp>
      <p:sp>
        <p:nvSpPr>
          <p:cNvPr id="6" name="Slide Number Placeholder 5"/>
          <p:cNvSpPr>
            <a:spLocks noGrp="1"/>
          </p:cNvSpPr>
          <p:nvPr>
            <p:ph type="sldNum" sz="quarter" idx="12"/>
          </p:nvPr>
        </p:nvSpPr>
        <p:spPr/>
        <p:txBody>
          <a:bodyPr/>
          <a:lstStyle/>
          <a:p>
            <a:fld id="{163F5A94-8458-4F17-AD3C-1A083E20221D}" type="slidenum">
              <a:rPr lang="en-US" smtClean="0">
                <a:uFillTx/>
              </a:rPr>
              <a:t>‹#›</a:t>
            </a:fld>
            <a:endParaRPr lang="en-US">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uFillTx/>
              </a:rPr>
              <a:t>2/26/2024</a:t>
            </a:fld>
            <a:endParaRPr lang="en-US">
              <a:uFillTx/>
            </a:endParaRP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uFillTx/>
            </a:endParaRPr>
          </a:p>
        </p:txBody>
      </p:sp>
      <p:sp>
        <p:nvSpPr>
          <p:cNvPr id="7" name="Slide Number Placeholder 6"/>
          <p:cNvSpPr>
            <a:spLocks noGrp="1"/>
          </p:cNvSpPr>
          <p:nvPr>
            <p:ph type="sldNum" sz="quarter" idx="12"/>
          </p:nvPr>
        </p:nvSpPr>
        <p:spPr/>
        <p:txBody>
          <a:bodyPr/>
          <a:lstStyle/>
          <a:p>
            <a:fld id="{163F5A94-8458-4F17-AD3C-1A083E20221D}" type="slidenum">
              <a:rPr lang="en-US" smtClean="0">
                <a:uFillTx/>
              </a:rPr>
              <a:t>‹#›</a:t>
            </a:fld>
            <a:endParaRPr lang="en-US">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uFillTx/>
              </a:rPr>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a:uFillTx/>
              </a:rPr>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a:uFillTx/>
              </a:rPr>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uFillTx/>
              </a:rPr>
              <a:t>2/26/2024</a:t>
            </a:fld>
            <a:endParaRPr lang="en-US">
              <a:uFillTx/>
            </a:endParaRPr>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uFillTx/>
            </a:endParaRPr>
          </a:p>
        </p:txBody>
      </p:sp>
      <p:sp>
        <p:nvSpPr>
          <p:cNvPr id="9" name="Slide Number Placeholder 8"/>
          <p:cNvSpPr>
            <a:spLocks noGrp="1"/>
          </p:cNvSpPr>
          <p:nvPr>
            <p:ph type="sldNum" sz="quarter" idx="12"/>
          </p:nvPr>
        </p:nvSpPr>
        <p:spPr/>
        <p:txBody>
          <a:bodyPr/>
          <a:lstStyle/>
          <a:p>
            <a:fld id="{163F5A94-8458-4F17-AD3C-1A083E20221D}" type="slidenum">
              <a:rPr lang="en-US" smtClean="0">
                <a:uFillTx/>
              </a:rPr>
              <a:t>‹#›</a:t>
            </a:fld>
            <a:endParaRPr lang="en-US">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uFillTx/>
              </a:rPr>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C0F6329-576D-4C21-8FF7-61FA27709438}" type="datetimeFigureOut">
              <a:rPr lang="en-US" smtClean="0">
                <a:uFillTx/>
              </a:rPr>
              <a:t>2/26/2024</a:t>
            </a:fld>
            <a:endParaRPr lang="en-US">
              <a:uFillTx/>
            </a:endParaRPr>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uFillTx/>
            </a:endParaRPr>
          </a:p>
        </p:txBody>
      </p:sp>
      <p:sp>
        <p:nvSpPr>
          <p:cNvPr id="5" name="Slide Number Placeholder 4"/>
          <p:cNvSpPr>
            <a:spLocks noGrp="1"/>
          </p:cNvSpPr>
          <p:nvPr>
            <p:ph type="sldNum" sz="quarter" idx="12"/>
          </p:nvPr>
        </p:nvSpPr>
        <p:spPr/>
        <p:txBody>
          <a:bodyPr/>
          <a:lstStyle/>
          <a:p>
            <a:fld id="{163F5A94-8458-4F17-AD3C-1A083E20221D}" type="slidenum">
              <a:rPr lang="en-US" smtClean="0">
                <a:uFillTx/>
              </a:rPr>
              <a:t>‹#›</a:t>
            </a:fld>
            <a:endParaRPr lang="en-US">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3F5A94-8458-4F17-AD3C-1A083E20221D}" type="slidenum">
              <a:rPr lang="en-US" smtClean="0">
                <a:uFillTx/>
              </a:rPr>
              <a:t>‹#›</a:t>
            </a:fld>
            <a:endParaRPr lang="en-US">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4696" y="0"/>
            <a:ext cx="7850299" cy="1173570"/>
          </a:xfrm>
          <a:prstGeom prst="rect">
            <a:avLst/>
          </a:prstGeom>
        </p:spPr>
        <p:txBody>
          <a:bodyPr vert="horz" lIns="91440" tIns="45720" rIns="91440" bIns="45720" rtlCol="0" anchor="ctr">
            <a:normAutofit/>
          </a:bodyPr>
          <a:lstStyle/>
          <a:p>
            <a:r>
              <a:rPr lang="en-US" dirty="0">
                <a:uFillTx/>
              </a:rPr>
              <a:t>Click to edit Master title style</a:t>
            </a:r>
          </a:p>
        </p:txBody>
      </p:sp>
      <p:sp>
        <p:nvSpPr>
          <p:cNvPr id="3" name="Text Placeholder 2"/>
          <p:cNvSpPr>
            <a:spLocks noGrp="1"/>
          </p:cNvSpPr>
          <p:nvPr>
            <p:ph type="body" idx="1"/>
          </p:nvPr>
        </p:nvSpPr>
        <p:spPr>
          <a:xfrm>
            <a:off x="334696" y="1493919"/>
            <a:ext cx="10515600" cy="4351338"/>
          </a:xfrm>
          <a:prstGeom prst="rect">
            <a:avLst/>
          </a:prstGeom>
        </p:spPr>
        <p:txBody>
          <a:bodyPr vert="horz" lIns="91440" tIns="45720" rIns="91440" bIns="45720" rtlCol="0">
            <a:normAutofit/>
          </a:bodyPr>
          <a:lstStyle/>
          <a:p>
            <a:pPr lvl="0"/>
            <a:r>
              <a:rPr lang="en-US" dirty="0">
                <a:uFillTx/>
              </a:rPr>
              <a:t>Click to edit Master text styles</a:t>
            </a:r>
          </a:p>
          <a:p>
            <a:pPr lvl="1"/>
            <a:r>
              <a:rPr lang="en-US" dirty="0">
                <a:uFillTx/>
              </a:rPr>
              <a:t>Second level</a:t>
            </a:r>
          </a:p>
          <a:p>
            <a:pPr lvl="2"/>
            <a:r>
              <a:rPr lang="en-US" dirty="0">
                <a:uFillTx/>
              </a:rPr>
              <a:t>Third level</a:t>
            </a:r>
          </a:p>
          <a:p>
            <a:pPr lvl="3"/>
            <a:r>
              <a:rPr lang="en-US" dirty="0">
                <a:uFillTx/>
              </a:rPr>
              <a:t>Fourth level</a:t>
            </a:r>
          </a:p>
          <a:p>
            <a:pPr lvl="4"/>
            <a:r>
              <a:rPr lang="en-US" dirty="0">
                <a:uFillTx/>
              </a:rPr>
              <a:t>Fifth level</a:t>
            </a:r>
          </a:p>
        </p:txBody>
      </p:sp>
      <p:sp>
        <p:nvSpPr>
          <p:cNvPr id="6" name="Slide Number Placeholder 5"/>
          <p:cNvSpPr>
            <a:spLocks noGrp="1"/>
          </p:cNvSpPr>
          <p:nvPr>
            <p:ph type="sldNum" sz="quarter" idx="4"/>
          </p:nvPr>
        </p:nvSpPr>
        <p:spPr>
          <a:xfrm>
            <a:off x="11697628" y="6492875"/>
            <a:ext cx="494371" cy="365125"/>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163F5A94-8458-4F17-AD3C-1A083E20221D}" type="slidenum">
              <a:rPr lang="en-US" smtClean="0">
                <a:uFillTx/>
              </a:rPr>
              <a:t>‹#›</a:t>
            </a:fld>
            <a:endParaRPr lang="en-US">
              <a:uFillTx/>
            </a:endParaRPr>
          </a:p>
        </p:txBody>
      </p:sp>
      <p:sp>
        <p:nvSpPr>
          <p:cNvPr id="7" name="Rectangle 6"/>
          <p:cNvSpPr>
            <a:spLocks/>
          </p:cNvSpPr>
          <p:nvPr userDrawn="1"/>
        </p:nvSpPr>
        <p:spPr>
          <a:xfrm>
            <a:off x="0" y="1155282"/>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uFillTx/>
            </a:endParaRPr>
          </a:p>
        </p:txBody>
      </p:sp>
      <p:pic>
        <p:nvPicPr>
          <p:cNvPr id="8" name="Picture 7"/>
          <p:cNvPicPr>
            <a:picLocks noChangeAspect="1"/>
          </p:cNvPicPr>
          <p:nvPr userDrawn="1"/>
        </p:nvPicPr>
        <p:blipFill>
          <a:blip r:embed="rId11" cstate="screen"/>
          <a:stretch>
            <a:fillRect/>
          </a:stretch>
        </p:blipFill>
        <p:spPr>
          <a:xfrm>
            <a:off x="10748241" y="105845"/>
            <a:ext cx="1325890" cy="904091"/>
          </a:xfrm>
          <a:prstGeom prst="rect">
            <a:avLst/>
          </a:prstGeom>
        </p:spPr>
      </p:pic>
      <p:sp>
        <p:nvSpPr>
          <p:cNvPr id="9" name="Rectangle 8"/>
          <p:cNvSpPr>
            <a:spLocks/>
          </p:cNvSpPr>
          <p:nvPr userDrawn="1"/>
        </p:nvSpPr>
        <p:spPr>
          <a:xfrm>
            <a:off x="0" y="6497638"/>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uFillTx/>
            </a:endParaRPr>
          </a:p>
        </p:txBody>
      </p:sp>
      <p:sp>
        <p:nvSpPr>
          <p:cNvPr id="10" name="TextBox 9"/>
          <p:cNvSpPr txBox="1">
            <a:spLocks/>
          </p:cNvSpPr>
          <p:nvPr userDrawn="1"/>
        </p:nvSpPr>
        <p:spPr>
          <a:xfrm>
            <a:off x="5592496" y="6592129"/>
            <a:ext cx="1007007" cy="369332"/>
          </a:xfrm>
          <a:prstGeom prst="rect">
            <a:avLst/>
          </a:prstGeom>
          <a:noFill/>
        </p:spPr>
        <p:txBody>
          <a:bodyPr wrap="none" rtlCol="0">
            <a:spAutoFit/>
          </a:bodyPr>
          <a:lstStyle/>
          <a:p>
            <a:r>
              <a:rPr lang="en-US" sz="900" dirty="0">
                <a:solidFill>
                  <a:schemeClr val="bg1">
                    <a:lumMod val="75000"/>
                  </a:schemeClr>
                </a:solidFill>
                <a:uFillTx/>
                <a:latin typeface="Myriad Pro Light" panose="020B0603030403020204" pitchFamily="34" charset="0"/>
              </a:rPr>
              <a:t>© 2017 oneM2M</a:t>
            </a:r>
          </a:p>
          <a:p>
            <a:endParaRPr lang="en-US" sz="900" dirty="0">
              <a:solidFill>
                <a:schemeClr val="bg1">
                  <a:lumMod val="50000"/>
                </a:schemeClr>
              </a:solidFill>
              <a:uFillTx/>
              <a:latin typeface="Myriad Pro Light" panose="020B0603030403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lnSpc>
          <a:spcPct val="90000"/>
        </a:lnSpc>
        <a:spcBef>
          <a:spcPct val="0"/>
        </a:spcBef>
        <a:buNone/>
        <a:defRPr sz="4400" b="1" kern="1200">
          <a:solidFill>
            <a:srgbClr val="C63133"/>
          </a:solidFill>
          <a:uFillTx/>
          <a:latin typeface="Myriad Pro"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uFillTx/>
          <a:latin typeface="+mn-lt"/>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uFillTx/>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uFillTx/>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uFillTx/>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9pPr>
    </p:bodyStyle>
    <p:other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472122" y="1369736"/>
            <a:ext cx="11296184" cy="2387600"/>
          </a:xfrm>
        </p:spPr>
        <p:txBody>
          <a:bodyPr>
            <a:normAutofit fontScale="90000"/>
          </a:bodyPr>
          <a:lstStyle/>
          <a:p>
            <a:r>
              <a:rPr lang="en-US" altLang="zh-CN" dirty="0">
                <a:solidFill>
                  <a:srgbClr val="C00000"/>
                </a:solidFill>
                <a:ea typeface="SimSun" charset="-122"/>
              </a:rPr>
              <a:t>Standardization of Digital Twins</a:t>
            </a:r>
            <a:br>
              <a:rPr lang="en-US" altLang="zh-CN" dirty="0">
                <a:solidFill>
                  <a:srgbClr val="C00000"/>
                </a:solidFill>
                <a:ea typeface="SimSun" charset="-122"/>
              </a:rPr>
            </a:br>
            <a:r>
              <a:rPr lang="en-US" altLang="zh-CN" dirty="0">
                <a:solidFill>
                  <a:srgbClr val="C00000"/>
                </a:solidFill>
                <a:ea typeface="SimSun" charset="-122"/>
              </a:rPr>
              <a:t>communication in oneM2M</a:t>
            </a:r>
            <a:endParaRPr lang="ko-KR" altLang="en-US" dirty="0">
              <a:solidFill>
                <a:srgbClr val="C00000"/>
              </a:solidFill>
              <a:uFillTx/>
            </a:endParaRPr>
          </a:p>
        </p:txBody>
      </p:sp>
      <p:sp>
        <p:nvSpPr>
          <p:cNvPr id="5" name="TextBox 4"/>
          <p:cNvSpPr txBox="1">
            <a:spLocks noChangeArrowheads="1"/>
          </p:cNvSpPr>
          <p:nvPr/>
        </p:nvSpPr>
        <p:spPr bwMode="auto">
          <a:xfrm>
            <a:off x="1013791" y="5037552"/>
            <a:ext cx="1031681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charset="0"/>
                <a:ea typeface="MS PGothic" charset="-128"/>
              </a:defRPr>
            </a:lvl1pPr>
            <a:lvl2pPr marL="742950" indent="-285750">
              <a:defRPr>
                <a:solidFill>
                  <a:schemeClr val="tx1"/>
                </a:solidFill>
                <a:latin typeface="Calibri" charset="0"/>
                <a:ea typeface="MS PGothic" charset="-128"/>
              </a:defRPr>
            </a:lvl2pPr>
            <a:lvl3pPr marL="1143000" indent="-228600">
              <a:defRPr>
                <a:solidFill>
                  <a:schemeClr val="tx1"/>
                </a:solidFill>
                <a:latin typeface="Calibri" charset="0"/>
                <a:ea typeface="MS PGothic" charset="-128"/>
              </a:defRPr>
            </a:lvl3pPr>
            <a:lvl4pPr marL="1600200" indent="-228600">
              <a:defRPr>
                <a:solidFill>
                  <a:schemeClr val="tx1"/>
                </a:solidFill>
                <a:latin typeface="Calibri" charset="0"/>
                <a:ea typeface="MS PGothic" charset="-128"/>
              </a:defRPr>
            </a:lvl4pPr>
            <a:lvl5pPr marL="2057400" indent="-228600">
              <a:defRPr>
                <a:solidFill>
                  <a:schemeClr val="tx1"/>
                </a:solidFill>
                <a:latin typeface="Calibri" charset="0"/>
                <a:ea typeface="MS PGothic" charset="-128"/>
              </a:defRPr>
            </a:lvl5pPr>
            <a:lvl6pPr marL="2514600" indent="-228600" eaLnBrk="0" fontAlgn="base" hangingPunct="0">
              <a:spcBef>
                <a:spcPct val="0"/>
              </a:spcBef>
              <a:spcAft>
                <a:spcPct val="0"/>
              </a:spcAft>
              <a:defRPr>
                <a:solidFill>
                  <a:schemeClr val="tx1"/>
                </a:solidFill>
                <a:latin typeface="Calibri" charset="0"/>
                <a:ea typeface="MS PGothic" charset="-128"/>
              </a:defRPr>
            </a:lvl6pPr>
            <a:lvl7pPr marL="2971800" indent="-228600" eaLnBrk="0" fontAlgn="base" hangingPunct="0">
              <a:spcBef>
                <a:spcPct val="0"/>
              </a:spcBef>
              <a:spcAft>
                <a:spcPct val="0"/>
              </a:spcAft>
              <a:defRPr>
                <a:solidFill>
                  <a:schemeClr val="tx1"/>
                </a:solidFill>
                <a:latin typeface="Calibri" charset="0"/>
                <a:ea typeface="MS PGothic" charset="-128"/>
              </a:defRPr>
            </a:lvl7pPr>
            <a:lvl8pPr marL="3429000" indent="-228600" eaLnBrk="0" fontAlgn="base" hangingPunct="0">
              <a:spcBef>
                <a:spcPct val="0"/>
              </a:spcBef>
              <a:spcAft>
                <a:spcPct val="0"/>
              </a:spcAft>
              <a:defRPr>
                <a:solidFill>
                  <a:schemeClr val="tx1"/>
                </a:solidFill>
                <a:latin typeface="Calibri" charset="0"/>
                <a:ea typeface="MS PGothic" charset="-128"/>
              </a:defRPr>
            </a:lvl8pPr>
            <a:lvl9pPr marL="3886200" indent="-228600" eaLnBrk="0" fontAlgn="base" hangingPunct="0">
              <a:spcBef>
                <a:spcPct val="0"/>
              </a:spcBef>
              <a:spcAft>
                <a:spcPct val="0"/>
              </a:spcAft>
              <a:defRPr>
                <a:solidFill>
                  <a:schemeClr val="tx1"/>
                </a:solidFill>
                <a:latin typeface="Calibri" charset="0"/>
                <a:ea typeface="MS PGothic" charset="-128"/>
              </a:defRPr>
            </a:lvl9pPr>
          </a:lstStyle>
          <a:p>
            <a:pPr eaLnBrk="1" hangingPunct="1"/>
            <a:r>
              <a:rPr lang="en-US" altLang="zh-CN" sz="2400" dirty="0">
                <a:solidFill>
                  <a:schemeClr val="bg1"/>
                </a:solidFill>
                <a:ea typeface="SimSun" charset="-122"/>
              </a:rPr>
              <a:t>Group Name: TP</a:t>
            </a:r>
          </a:p>
          <a:p>
            <a:r>
              <a:rPr lang="en-US" altLang="zh-CN" sz="2400" dirty="0">
                <a:solidFill>
                  <a:schemeClr val="bg1"/>
                </a:solidFill>
                <a:ea typeface="SimSun" charset="-122"/>
              </a:rPr>
              <a:t>Source: Bob Flynn, Exacta </a:t>
            </a:r>
          </a:p>
          <a:p>
            <a:pPr eaLnBrk="1" hangingPunct="1"/>
            <a:r>
              <a:rPr lang="en-US" altLang="zh-CN" sz="2400" dirty="0">
                <a:solidFill>
                  <a:schemeClr val="bg1"/>
                </a:solidFill>
                <a:ea typeface="SimSun" charset="-122"/>
              </a:rPr>
              <a:t>Meeting Date: </a:t>
            </a:r>
            <a:r>
              <a:rPr lang="en-US" altLang="zh-CN" sz="2400" dirty="0">
                <a:solidFill>
                  <a:schemeClr val="bg1"/>
                </a:solidFill>
              </a:rPr>
              <a:t>2024-02-26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a:xfrm>
            <a:off x="334696" y="0"/>
            <a:ext cx="10276154" cy="1173570"/>
          </a:xfrm>
        </p:spPr>
        <p:txBody>
          <a:bodyPr>
            <a:normAutofit/>
          </a:bodyPr>
          <a:lstStyle/>
          <a:p>
            <a:r>
              <a:rPr lang="en-US" altLang="zh-CN" dirty="0"/>
              <a:t>STF 628 – Digital Twins</a:t>
            </a:r>
            <a:endParaRPr lang="ko-KR" altLang="en-US" dirty="0"/>
          </a:p>
        </p:txBody>
      </p:sp>
      <p:sp>
        <p:nvSpPr>
          <p:cNvPr id="8" name="Rectangle 3">
            <a:extLst>
              <a:ext uri="{FF2B5EF4-FFF2-40B4-BE49-F238E27FC236}">
                <a16:creationId xmlns:a16="http://schemas.microsoft.com/office/drawing/2014/main" id="{E6216DF3-3BEB-774C-ABA0-C4E588731953}"/>
              </a:ext>
            </a:extLst>
          </p:cNvPr>
          <p:cNvSpPr>
            <a:spLocks noGrp="1" noChangeArrowheads="1"/>
          </p:cNvSpPr>
          <p:nvPr>
            <p:ph idx="1"/>
          </p:nvPr>
        </p:nvSpPr>
        <p:spPr>
          <a:xfrm>
            <a:off x="475373" y="2468604"/>
            <a:ext cx="4257401" cy="3017793"/>
          </a:xfrm>
        </p:spPr>
        <p:txBody>
          <a:bodyPr>
            <a:normAutofit/>
          </a:bodyPr>
          <a:lstStyle/>
          <a:p>
            <a:pPr marL="0" indent="0">
              <a:buNone/>
              <a:defRPr/>
            </a:pPr>
            <a:r>
              <a:rPr lang="en-US" altLang="zh-CN" sz="2400" kern="0">
                <a:latin typeface="Arial" panose="020B0604020202020204" pitchFamily="34" charset="0"/>
                <a:ea typeface="ＭＳ Ｐゴシック" panose="020B0600070205080204" pitchFamily="34" charset="-128"/>
              </a:rPr>
              <a:t>D2: DTS/SmartM2M-103845 Digital Twins communication requirements</a:t>
            </a:r>
          </a:p>
          <a:p>
            <a:pPr marL="0" indent="0">
              <a:buNone/>
              <a:defRPr/>
            </a:pPr>
            <a:endParaRPr lang="en-US" altLang="zh-CN" sz="2400" kern="0">
              <a:latin typeface="Arial" panose="020B0604020202020204" pitchFamily="34" charset="0"/>
              <a:ea typeface="ＭＳ Ｐゴシック" panose="020B0600070205080204" pitchFamily="34" charset="-128"/>
            </a:endParaRPr>
          </a:p>
          <a:p>
            <a:pPr marL="0" indent="0">
              <a:buNone/>
              <a:defRPr/>
            </a:pPr>
            <a:r>
              <a:rPr lang="en-US" altLang="zh-CN" sz="2400" kern="0">
                <a:latin typeface="Arial" panose="020B0604020202020204" pitchFamily="34" charset="0"/>
                <a:ea typeface="ＭＳ Ｐゴシック" panose="020B0600070205080204" pitchFamily="34" charset="-128"/>
              </a:rPr>
              <a:t>D3: DTS/SmartM2M-103846 Digital Twins: Functionalities and communication Reference Architecture</a:t>
            </a:r>
            <a:endParaRPr lang="en-US" altLang="zh-CN" sz="2400" kern="0" dirty="0">
              <a:latin typeface="Arial" panose="020B0604020202020204" pitchFamily="34" charset="0"/>
              <a:ea typeface="ＭＳ Ｐゴシック" panose="020B0600070205080204" pitchFamily="34" charset="-128"/>
            </a:endParaRPr>
          </a:p>
        </p:txBody>
      </p:sp>
      <p:sp>
        <p:nvSpPr>
          <p:cNvPr id="5" name="TextBox 4">
            <a:extLst>
              <a:ext uri="{FF2B5EF4-FFF2-40B4-BE49-F238E27FC236}">
                <a16:creationId xmlns:a16="http://schemas.microsoft.com/office/drawing/2014/main" id="{46D0A11F-AFE6-BFAF-5759-73FF54139D62}"/>
              </a:ext>
            </a:extLst>
          </p:cNvPr>
          <p:cNvSpPr txBox="1"/>
          <p:nvPr/>
        </p:nvSpPr>
        <p:spPr>
          <a:xfrm>
            <a:off x="5956828" y="3148647"/>
            <a:ext cx="5463791" cy="1089529"/>
          </a:xfrm>
          <a:prstGeom prst="rect">
            <a:avLst/>
          </a:prstGeom>
          <a:noFill/>
        </p:spPr>
        <p:txBody>
          <a:bodyPr wrap="square">
            <a:spAutoFit/>
          </a:bodyPr>
          <a:lstStyle/>
          <a:p>
            <a:pPr>
              <a:lnSpc>
                <a:spcPct val="90000"/>
              </a:lnSpc>
              <a:spcBef>
                <a:spcPts val="1000"/>
              </a:spcBef>
              <a:buClr>
                <a:srgbClr val="C00000"/>
              </a:buClr>
              <a:defRPr/>
            </a:pPr>
            <a:r>
              <a:rPr lang="en-US" altLang="zh-CN" sz="2400" kern="0" dirty="0">
                <a:latin typeface="Arial" panose="020B0604020202020204" pitchFamily="34" charset="0"/>
                <a:ea typeface="ＭＳ Ｐゴシック" panose="020B0600070205080204" pitchFamily="34" charset="-128"/>
              </a:rPr>
              <a:t>D4: DTR/SmartM2M-10384723179 Digital Twins communication support in oneM2M</a:t>
            </a:r>
          </a:p>
        </p:txBody>
      </p:sp>
      <p:sp>
        <p:nvSpPr>
          <p:cNvPr id="6" name="Right Brace 5">
            <a:extLst>
              <a:ext uri="{FF2B5EF4-FFF2-40B4-BE49-F238E27FC236}">
                <a16:creationId xmlns:a16="http://schemas.microsoft.com/office/drawing/2014/main" id="{4A9468F7-83E1-EB21-34D1-3EB3C07FEEE9}"/>
              </a:ext>
            </a:extLst>
          </p:cNvPr>
          <p:cNvSpPr/>
          <p:nvPr/>
        </p:nvSpPr>
        <p:spPr>
          <a:xfrm>
            <a:off x="4431323" y="2160394"/>
            <a:ext cx="1326382" cy="3346101"/>
          </a:xfrm>
          <a:prstGeom prst="rightBrace">
            <a:avLst>
              <a:gd name="adj1" fmla="val 8333"/>
              <a:gd name="adj2" fmla="val 47297"/>
            </a:avLst>
          </a:prstGeom>
          <a:ln w="38100"/>
        </p:spPr>
        <p:style>
          <a:lnRef idx="1">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75243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9BDAA-D639-81BF-66F5-D83D13574E86}"/>
              </a:ext>
            </a:extLst>
          </p:cNvPr>
          <p:cNvSpPr>
            <a:spLocks noGrp="1"/>
          </p:cNvSpPr>
          <p:nvPr>
            <p:ph type="title"/>
          </p:nvPr>
        </p:nvSpPr>
        <p:spPr/>
        <p:txBody>
          <a:bodyPr/>
          <a:lstStyle/>
          <a:p>
            <a:r>
              <a:rPr lang="en-US" dirty="0"/>
              <a:t>Digital Twin Concept</a:t>
            </a:r>
          </a:p>
        </p:txBody>
      </p:sp>
      <p:pic>
        <p:nvPicPr>
          <p:cNvPr id="5" name="Picture 4" descr="A diagram of a diagram&#10;&#10;Description automatically generated">
            <a:extLst>
              <a:ext uri="{FF2B5EF4-FFF2-40B4-BE49-F238E27FC236}">
                <a16:creationId xmlns:a16="http://schemas.microsoft.com/office/drawing/2014/main" id="{29B25E17-2F44-9F3E-6B3A-237DD10128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666" y="1575682"/>
            <a:ext cx="11623534" cy="3719799"/>
          </a:xfrm>
          <a:prstGeom prst="rect">
            <a:avLst/>
          </a:prstGeom>
        </p:spPr>
      </p:pic>
    </p:spTree>
    <p:extLst>
      <p:ext uri="{BB962C8B-B14F-4D97-AF65-F5344CB8AC3E}">
        <p14:creationId xmlns:p14="http://schemas.microsoft.com/office/powerpoint/2010/main" val="1808612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BCE9E-3CF9-B9F6-504B-E4D965521E08}"/>
              </a:ext>
            </a:extLst>
          </p:cNvPr>
          <p:cNvSpPr>
            <a:spLocks noGrp="1"/>
          </p:cNvSpPr>
          <p:nvPr>
            <p:ph type="title"/>
          </p:nvPr>
        </p:nvSpPr>
        <p:spPr/>
        <p:txBody>
          <a:bodyPr>
            <a:normAutofit/>
          </a:bodyPr>
          <a:lstStyle/>
          <a:p>
            <a:r>
              <a:rPr lang="en-US" dirty="0"/>
              <a:t>Analysis of </a:t>
            </a:r>
            <a:r>
              <a:rPr lang="en-US" altLang="zh-CN" sz="4400" kern="0" dirty="0">
                <a:latin typeface="Arial" panose="020B0604020202020204" pitchFamily="34" charset="0"/>
                <a:ea typeface="ＭＳ Ｐゴシック" panose="020B0600070205080204" pitchFamily="34" charset="-128"/>
              </a:rPr>
              <a:t>TS 103845 </a:t>
            </a:r>
            <a:r>
              <a:rPr lang="en-US" dirty="0"/>
              <a:t> </a:t>
            </a:r>
          </a:p>
        </p:txBody>
      </p:sp>
      <p:sp>
        <p:nvSpPr>
          <p:cNvPr id="3" name="Content Placeholder 2">
            <a:extLst>
              <a:ext uri="{FF2B5EF4-FFF2-40B4-BE49-F238E27FC236}">
                <a16:creationId xmlns:a16="http://schemas.microsoft.com/office/drawing/2014/main" id="{125879CB-FC13-BEF9-7A22-3274C27312E8}"/>
              </a:ext>
            </a:extLst>
          </p:cNvPr>
          <p:cNvSpPr>
            <a:spLocks noGrp="1"/>
          </p:cNvSpPr>
          <p:nvPr>
            <p:ph idx="1"/>
          </p:nvPr>
        </p:nvSpPr>
        <p:spPr/>
        <p:txBody>
          <a:bodyPr>
            <a:normAutofit/>
          </a:bodyPr>
          <a:lstStyle/>
          <a:p>
            <a:r>
              <a:rPr lang="en-US" dirty="0"/>
              <a:t>In terms of oneM2M the are several characterizations of support for the defined requirements</a:t>
            </a:r>
          </a:p>
          <a:p>
            <a:pPr lvl="1"/>
            <a:r>
              <a:rPr lang="en-US" dirty="0"/>
              <a:t>Fully Supported -&gt; document will describe the manner in which it is supported</a:t>
            </a:r>
          </a:p>
          <a:p>
            <a:pPr lvl="1"/>
            <a:r>
              <a:rPr lang="en-US" dirty="0"/>
              <a:t>Partially Supported -&gt; document will highlight where a change might we warranted [RDM or SDS contributions]</a:t>
            </a:r>
          </a:p>
          <a:p>
            <a:pPr lvl="1"/>
            <a:r>
              <a:rPr lang="en-US" dirty="0"/>
              <a:t>Not Supported -&gt; document will highlight where a change might we warranted [RDM or SDS contributions]</a:t>
            </a:r>
          </a:p>
          <a:p>
            <a:pPr marL="457200" lvl="1" indent="0">
              <a:buNone/>
            </a:pPr>
            <a:endParaRPr lang="en-US" dirty="0"/>
          </a:p>
        </p:txBody>
      </p:sp>
    </p:spTree>
    <p:extLst>
      <p:ext uri="{BB962C8B-B14F-4D97-AF65-F5344CB8AC3E}">
        <p14:creationId xmlns:p14="http://schemas.microsoft.com/office/powerpoint/2010/main" val="150655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4449C-B6C3-7C3E-8AA1-EE00E70E2912}"/>
              </a:ext>
            </a:extLst>
          </p:cNvPr>
          <p:cNvSpPr>
            <a:spLocks noGrp="1"/>
          </p:cNvSpPr>
          <p:nvPr>
            <p:ph type="title"/>
          </p:nvPr>
        </p:nvSpPr>
        <p:spPr/>
        <p:txBody>
          <a:bodyPr/>
          <a:lstStyle/>
          <a:p>
            <a:r>
              <a:rPr lang="en-US" dirty="0"/>
              <a:t>Analysis of </a:t>
            </a:r>
            <a:r>
              <a:rPr lang="en-US" altLang="zh-CN" sz="4400" kern="0" dirty="0">
                <a:latin typeface="Arial" panose="020B0604020202020204" pitchFamily="34" charset="0"/>
                <a:ea typeface="ＭＳ Ｐゴシック" panose="020B0600070205080204" pitchFamily="34" charset="-128"/>
              </a:rPr>
              <a:t>TS 103845 </a:t>
            </a:r>
            <a:endParaRPr lang="en-US" dirty="0"/>
          </a:p>
        </p:txBody>
      </p:sp>
      <p:sp>
        <p:nvSpPr>
          <p:cNvPr id="3" name="Content Placeholder 2">
            <a:extLst>
              <a:ext uri="{FF2B5EF4-FFF2-40B4-BE49-F238E27FC236}">
                <a16:creationId xmlns:a16="http://schemas.microsoft.com/office/drawing/2014/main" id="{02EE46C7-90E4-A97A-DA1D-94131A0E85B8}"/>
              </a:ext>
            </a:extLst>
          </p:cNvPr>
          <p:cNvSpPr>
            <a:spLocks noGrp="1"/>
          </p:cNvSpPr>
          <p:nvPr>
            <p:ph idx="1"/>
          </p:nvPr>
        </p:nvSpPr>
        <p:spPr/>
        <p:txBody>
          <a:bodyPr/>
          <a:lstStyle/>
          <a:p>
            <a:r>
              <a:rPr lang="en-US" dirty="0"/>
              <a:t>Examples</a:t>
            </a:r>
          </a:p>
          <a:p>
            <a:pPr lvl="1"/>
            <a:r>
              <a:rPr lang="en-US" dirty="0"/>
              <a:t>Fully Supported -&gt;The digital action shall be received by the DT's core that validates accordingly to its internal model and forwards the request to the PCC and the associated PCA responsible of handling the target exposed action </a:t>
            </a:r>
          </a:p>
        </p:txBody>
      </p:sp>
      <p:pic>
        <p:nvPicPr>
          <p:cNvPr id="4" name="Picture 3">
            <a:extLst>
              <a:ext uri="{FF2B5EF4-FFF2-40B4-BE49-F238E27FC236}">
                <a16:creationId xmlns:a16="http://schemas.microsoft.com/office/drawing/2014/main" id="{4A9C0CE0-FB1C-BB3E-F6A0-4AD376B3B2F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7522" t="-1" b="-5182"/>
          <a:stretch/>
        </p:blipFill>
        <p:spPr bwMode="auto">
          <a:xfrm>
            <a:off x="1256043" y="3091940"/>
            <a:ext cx="3878665" cy="3246831"/>
          </a:xfrm>
          <a:prstGeom prst="rect">
            <a:avLst/>
          </a:prstGeom>
          <a:noFill/>
          <a:ln>
            <a:noFill/>
          </a:ln>
        </p:spPr>
      </p:pic>
      <p:sp>
        <p:nvSpPr>
          <p:cNvPr id="5" name="TextBox 4">
            <a:extLst>
              <a:ext uri="{FF2B5EF4-FFF2-40B4-BE49-F238E27FC236}">
                <a16:creationId xmlns:a16="http://schemas.microsoft.com/office/drawing/2014/main" id="{68D258A9-27D1-2497-8A5C-A206DBEC35AA}"/>
              </a:ext>
            </a:extLst>
          </p:cNvPr>
          <p:cNvSpPr txBox="1"/>
          <p:nvPr/>
        </p:nvSpPr>
        <p:spPr>
          <a:xfrm>
            <a:off x="8370769" y="3117056"/>
            <a:ext cx="3704836" cy="646331"/>
          </a:xfrm>
          <a:prstGeom prst="rect">
            <a:avLst/>
          </a:prstGeom>
          <a:noFill/>
          <a:ln w="34925" cmpd="thickThin">
            <a:solidFill>
              <a:srgbClr val="C00000"/>
            </a:solidFill>
          </a:ln>
        </p:spPr>
        <p:txBody>
          <a:bodyPr wrap="square">
            <a:spAutoFit/>
          </a:bodyPr>
          <a:lstStyle/>
          <a:p>
            <a:r>
              <a:rPr lang="en-US" sz="1800" b="0" i="0" u="none" strike="noStrike" dirty="0">
                <a:solidFill>
                  <a:srgbClr val="000000"/>
                </a:solidFill>
                <a:effectLst/>
                <a:latin typeface="Times New Roman" panose="02020603050405020304" pitchFamily="18" charset="0"/>
              </a:rPr>
              <a:t>Resources have subscriptions that can achieve this functionality</a:t>
            </a:r>
            <a:endParaRPr lang="en-US" dirty="0"/>
          </a:p>
        </p:txBody>
      </p:sp>
    </p:spTree>
    <p:extLst>
      <p:ext uri="{BB962C8B-B14F-4D97-AF65-F5344CB8AC3E}">
        <p14:creationId xmlns:p14="http://schemas.microsoft.com/office/powerpoint/2010/main" val="4018913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2D4AB7-BC6B-1BAA-2544-F08C100E75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1C2BB7-5AE7-B9EB-8FA0-30015088655A}"/>
              </a:ext>
            </a:extLst>
          </p:cNvPr>
          <p:cNvSpPr>
            <a:spLocks noGrp="1"/>
          </p:cNvSpPr>
          <p:nvPr>
            <p:ph type="title"/>
          </p:nvPr>
        </p:nvSpPr>
        <p:spPr/>
        <p:txBody>
          <a:bodyPr/>
          <a:lstStyle/>
          <a:p>
            <a:r>
              <a:rPr lang="en-US" dirty="0"/>
              <a:t>Analysis of </a:t>
            </a:r>
            <a:r>
              <a:rPr lang="en-US" altLang="zh-CN" sz="4400" kern="0" dirty="0">
                <a:latin typeface="Arial" panose="020B0604020202020204" pitchFamily="34" charset="0"/>
                <a:ea typeface="ＭＳ Ｐゴシック" panose="020B0600070205080204" pitchFamily="34" charset="-128"/>
              </a:rPr>
              <a:t>TS 103845 </a:t>
            </a:r>
            <a:endParaRPr lang="en-US" dirty="0"/>
          </a:p>
        </p:txBody>
      </p:sp>
      <p:sp>
        <p:nvSpPr>
          <p:cNvPr id="3" name="Content Placeholder 2">
            <a:extLst>
              <a:ext uri="{FF2B5EF4-FFF2-40B4-BE49-F238E27FC236}">
                <a16:creationId xmlns:a16="http://schemas.microsoft.com/office/drawing/2014/main" id="{EE45D9D2-1CB9-D651-6FB7-B18A01B374DF}"/>
              </a:ext>
            </a:extLst>
          </p:cNvPr>
          <p:cNvSpPr>
            <a:spLocks noGrp="1"/>
          </p:cNvSpPr>
          <p:nvPr>
            <p:ph idx="1"/>
          </p:nvPr>
        </p:nvSpPr>
        <p:spPr/>
        <p:txBody>
          <a:bodyPr/>
          <a:lstStyle/>
          <a:p>
            <a:r>
              <a:rPr lang="en-US" dirty="0"/>
              <a:t>Examples</a:t>
            </a:r>
          </a:p>
          <a:p>
            <a:pPr lvl="1"/>
            <a:r>
              <a:rPr lang="en-US" dirty="0"/>
              <a:t>Partially Supported: The support of DT Composition (and of course its integration with Replication) shall be integrated in DT architectures and platforms in order to enable the possibility of designing and building complex digital systems by aggregating multiple DTs. </a:t>
            </a:r>
          </a:p>
          <a:p>
            <a:pPr lvl="1"/>
            <a:endParaRPr lang="en-US" dirty="0"/>
          </a:p>
        </p:txBody>
      </p:sp>
      <p:pic>
        <p:nvPicPr>
          <p:cNvPr id="5" name="Picture 4">
            <a:extLst>
              <a:ext uri="{FF2B5EF4-FFF2-40B4-BE49-F238E27FC236}">
                <a16:creationId xmlns:a16="http://schemas.microsoft.com/office/drawing/2014/main" id="{1B43B401-6801-9E3F-21B9-7F772A86A7F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0470" y="3579725"/>
            <a:ext cx="7664525" cy="2891413"/>
          </a:xfrm>
          <a:prstGeom prst="rect">
            <a:avLst/>
          </a:prstGeom>
          <a:noFill/>
          <a:ln>
            <a:noFill/>
          </a:ln>
        </p:spPr>
      </p:pic>
      <p:sp>
        <p:nvSpPr>
          <p:cNvPr id="7" name="TextBox 6">
            <a:extLst>
              <a:ext uri="{FF2B5EF4-FFF2-40B4-BE49-F238E27FC236}">
                <a16:creationId xmlns:a16="http://schemas.microsoft.com/office/drawing/2014/main" id="{A96449CA-9CDF-D25B-27F5-3782A2700F8F}"/>
              </a:ext>
            </a:extLst>
          </p:cNvPr>
          <p:cNvSpPr txBox="1"/>
          <p:nvPr/>
        </p:nvSpPr>
        <p:spPr>
          <a:xfrm>
            <a:off x="8370769" y="3117056"/>
            <a:ext cx="3704836" cy="2862322"/>
          </a:xfrm>
          <a:prstGeom prst="rect">
            <a:avLst/>
          </a:prstGeom>
          <a:noFill/>
          <a:ln w="34925" cmpd="thickThin">
            <a:solidFill>
              <a:srgbClr val="C00000"/>
            </a:solidFill>
          </a:ln>
        </p:spPr>
        <p:txBody>
          <a:bodyPr wrap="square">
            <a:spAutoFit/>
          </a:bodyPr>
          <a:lstStyle/>
          <a:p>
            <a:r>
              <a:rPr lang="en-US" sz="1800" b="0" i="0" u="none" strike="noStrike" dirty="0">
                <a:solidFill>
                  <a:srgbClr val="000000"/>
                </a:solidFill>
                <a:effectLst/>
                <a:latin typeface="Times New Roman" panose="02020603050405020304" pitchFamily="18" charset="0"/>
              </a:rPr>
              <a:t>Physical composition in oneM2M requires allowing multiple AE to write to a single resource, such as a flexContainer. </a:t>
            </a:r>
            <a:r>
              <a:rPr lang="en-US" sz="1800" b="0" i="0" u="none" strike="noStrike" dirty="0">
                <a:solidFill>
                  <a:srgbClr val="FF0000"/>
                </a:solidFill>
                <a:effectLst/>
                <a:latin typeface="Times New Roman" panose="02020603050405020304" pitchFamily="18" charset="0"/>
              </a:rPr>
              <a:t>This is possible</a:t>
            </a:r>
            <a:r>
              <a:rPr lang="en-US" sz="1800" b="0" i="0" u="none" strike="noStrike" dirty="0">
                <a:solidFill>
                  <a:srgbClr val="000000"/>
                </a:solidFill>
                <a:effectLst/>
                <a:latin typeface="Times New Roman" panose="02020603050405020304" pitchFamily="18" charset="0"/>
              </a:rPr>
              <a:t>. Need to take care of overwrite scenarios.  Digital composition in oneM2M requires allowing attributes from multiple resources to be announced to a single resource. </a:t>
            </a:r>
            <a:r>
              <a:rPr lang="en-US" sz="1800" b="0" i="0" u="none" strike="noStrike" dirty="0">
                <a:solidFill>
                  <a:srgbClr val="FF0000"/>
                </a:solidFill>
                <a:effectLst/>
                <a:latin typeface="Times New Roman" panose="02020603050405020304" pitchFamily="18" charset="0"/>
              </a:rPr>
              <a:t>This MIGHT be possible.</a:t>
            </a:r>
            <a:r>
              <a:rPr lang="en-US" dirty="0"/>
              <a:t> </a:t>
            </a:r>
          </a:p>
        </p:txBody>
      </p:sp>
    </p:spTree>
    <p:extLst>
      <p:ext uri="{BB962C8B-B14F-4D97-AF65-F5344CB8AC3E}">
        <p14:creationId xmlns:p14="http://schemas.microsoft.com/office/powerpoint/2010/main" val="3291037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0E6B60-1B17-D7EC-524B-DBE290B15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EC1EFA-1D84-383F-D2F5-A8A7FCA332B8}"/>
              </a:ext>
            </a:extLst>
          </p:cNvPr>
          <p:cNvSpPr>
            <a:spLocks noGrp="1"/>
          </p:cNvSpPr>
          <p:nvPr>
            <p:ph type="title"/>
          </p:nvPr>
        </p:nvSpPr>
        <p:spPr/>
        <p:txBody>
          <a:bodyPr/>
          <a:lstStyle/>
          <a:p>
            <a:r>
              <a:rPr lang="en-US" dirty="0"/>
              <a:t>Analysis of </a:t>
            </a:r>
            <a:r>
              <a:rPr lang="en-US" altLang="zh-CN" sz="4400" kern="0" dirty="0">
                <a:latin typeface="Arial" panose="020B0604020202020204" pitchFamily="34" charset="0"/>
                <a:ea typeface="ＭＳ Ｐゴシック" panose="020B0600070205080204" pitchFamily="34" charset="-128"/>
              </a:rPr>
              <a:t>TS 103845 </a:t>
            </a:r>
            <a:endParaRPr lang="en-US" dirty="0"/>
          </a:p>
        </p:txBody>
      </p:sp>
      <p:sp>
        <p:nvSpPr>
          <p:cNvPr id="3" name="Content Placeholder 2">
            <a:extLst>
              <a:ext uri="{FF2B5EF4-FFF2-40B4-BE49-F238E27FC236}">
                <a16:creationId xmlns:a16="http://schemas.microsoft.com/office/drawing/2014/main" id="{F0581486-0B3C-0367-57F7-E90EF8DA6EE0}"/>
              </a:ext>
            </a:extLst>
          </p:cNvPr>
          <p:cNvSpPr>
            <a:spLocks noGrp="1"/>
          </p:cNvSpPr>
          <p:nvPr>
            <p:ph idx="1"/>
          </p:nvPr>
        </p:nvSpPr>
        <p:spPr/>
        <p:txBody>
          <a:bodyPr/>
          <a:lstStyle/>
          <a:p>
            <a:r>
              <a:rPr lang="en-US" dirty="0"/>
              <a:t>Examples</a:t>
            </a:r>
          </a:p>
          <a:p>
            <a:pPr lvl="1"/>
            <a:r>
              <a:rPr lang="en-US" dirty="0"/>
              <a:t>Not Supported -&gt; A DT shall support at least one of either the One-to-One or One-to-Many synchronization patterns.</a:t>
            </a:r>
          </a:p>
          <a:p>
            <a:endParaRPr lang="en-US" dirty="0"/>
          </a:p>
        </p:txBody>
      </p:sp>
      <p:pic>
        <p:nvPicPr>
          <p:cNvPr id="5" name="Picture 4">
            <a:extLst>
              <a:ext uri="{FF2B5EF4-FFF2-40B4-BE49-F238E27FC236}">
                <a16:creationId xmlns:a16="http://schemas.microsoft.com/office/drawing/2014/main" id="{71F701AF-FB40-6766-C54E-8C3C8A06B4F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234" y="3117502"/>
            <a:ext cx="7610535" cy="2246580"/>
          </a:xfrm>
          <a:prstGeom prst="rect">
            <a:avLst/>
          </a:prstGeom>
          <a:noFill/>
          <a:ln>
            <a:noFill/>
          </a:ln>
        </p:spPr>
      </p:pic>
      <p:sp>
        <p:nvSpPr>
          <p:cNvPr id="6" name="TextBox 5">
            <a:extLst>
              <a:ext uri="{FF2B5EF4-FFF2-40B4-BE49-F238E27FC236}">
                <a16:creationId xmlns:a16="http://schemas.microsoft.com/office/drawing/2014/main" id="{2EEBA0E1-C553-414D-D85B-E59C09687D5A}"/>
              </a:ext>
            </a:extLst>
          </p:cNvPr>
          <p:cNvSpPr txBox="1"/>
          <p:nvPr/>
        </p:nvSpPr>
        <p:spPr>
          <a:xfrm>
            <a:off x="8370769" y="3117056"/>
            <a:ext cx="3704836" cy="1754326"/>
          </a:xfrm>
          <a:prstGeom prst="rect">
            <a:avLst/>
          </a:prstGeom>
          <a:noFill/>
          <a:ln w="34925" cmpd="thickThin">
            <a:solidFill>
              <a:srgbClr val="C00000"/>
            </a:solidFill>
          </a:ln>
        </p:spPr>
        <p:txBody>
          <a:bodyPr wrap="square">
            <a:spAutoFit/>
          </a:bodyPr>
          <a:lstStyle/>
          <a:p>
            <a:r>
              <a:rPr lang="en-US" sz="1800" b="0" i="0" u="none" strike="noStrike" dirty="0">
                <a:solidFill>
                  <a:srgbClr val="000000"/>
                </a:solidFill>
                <a:effectLst/>
                <a:latin typeface="Times New Roman" panose="02020603050405020304" pitchFamily="18" charset="0"/>
              </a:rPr>
              <a:t>oneM2M allows an AE to register to a single CSE. For native oneM2M, only the one-to-many synchronization pattern is supported. I do not recommend change to support one-to-one as drawn in the figure.</a:t>
            </a:r>
            <a:endParaRPr lang="en-US" dirty="0"/>
          </a:p>
        </p:txBody>
      </p:sp>
    </p:spTree>
    <p:extLst>
      <p:ext uri="{BB962C8B-B14F-4D97-AF65-F5344CB8AC3E}">
        <p14:creationId xmlns:p14="http://schemas.microsoft.com/office/powerpoint/2010/main" val="2319687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82A3-39C5-6D94-6972-A9B12778A6EA}"/>
              </a:ext>
            </a:extLst>
          </p:cNvPr>
          <p:cNvSpPr>
            <a:spLocks noGrp="1"/>
          </p:cNvSpPr>
          <p:nvPr>
            <p:ph type="title"/>
          </p:nvPr>
        </p:nvSpPr>
        <p:spPr/>
        <p:txBody>
          <a:bodyPr/>
          <a:lstStyle/>
          <a:p>
            <a:r>
              <a:rPr lang="en-US" dirty="0"/>
              <a:t>Digital Twin </a:t>
            </a:r>
            <a:r>
              <a:rPr lang="en-US" dirty="0" err="1"/>
              <a:t>InterOperability</a:t>
            </a:r>
            <a:endParaRPr lang="en-US" dirty="0"/>
          </a:p>
        </p:txBody>
      </p:sp>
      <p:sp>
        <p:nvSpPr>
          <p:cNvPr id="3" name="Content Placeholder 2">
            <a:extLst>
              <a:ext uri="{FF2B5EF4-FFF2-40B4-BE49-F238E27FC236}">
                <a16:creationId xmlns:a16="http://schemas.microsoft.com/office/drawing/2014/main" id="{2D1B17A8-DADD-288A-2FFB-DFB9C8F5F32E}"/>
              </a:ext>
            </a:extLst>
          </p:cNvPr>
          <p:cNvSpPr>
            <a:spLocks noGrp="1"/>
          </p:cNvSpPr>
          <p:nvPr>
            <p:ph idx="1"/>
          </p:nvPr>
        </p:nvSpPr>
        <p:spPr/>
        <p:txBody>
          <a:bodyPr/>
          <a:lstStyle/>
          <a:p>
            <a:r>
              <a:rPr lang="en-US" dirty="0"/>
              <a:t>Profiles should be created to define exactly what is need to for a digital twin</a:t>
            </a:r>
          </a:p>
          <a:p>
            <a:pPr lvl="1"/>
            <a:r>
              <a:rPr lang="en-US" dirty="0"/>
              <a:t>SDT Device Light Profiles for AE (physical device) and CSE (digital twin core)</a:t>
            </a:r>
          </a:p>
        </p:txBody>
      </p:sp>
      <p:pic>
        <p:nvPicPr>
          <p:cNvPr id="7" name="Picture 6">
            <a:extLst>
              <a:ext uri="{FF2B5EF4-FFF2-40B4-BE49-F238E27FC236}">
                <a16:creationId xmlns:a16="http://schemas.microsoft.com/office/drawing/2014/main" id="{14201623-7CFE-E579-FC2D-C75A65071A03}"/>
              </a:ext>
            </a:extLst>
          </p:cNvPr>
          <p:cNvPicPr>
            <a:picLocks noChangeAspect="1"/>
          </p:cNvPicPr>
          <p:nvPr/>
        </p:nvPicPr>
        <p:blipFill rotWithShape="1">
          <a:blip r:embed="rId2"/>
          <a:srcRect l="1814" t="30569" r="7692" b="54072"/>
          <a:stretch/>
        </p:blipFill>
        <p:spPr>
          <a:xfrm>
            <a:off x="334696" y="3557116"/>
            <a:ext cx="11033090" cy="1806965"/>
          </a:xfrm>
          <a:prstGeom prst="rect">
            <a:avLst/>
          </a:prstGeom>
        </p:spPr>
      </p:pic>
    </p:spTree>
    <p:extLst>
      <p:ext uri="{BB962C8B-B14F-4D97-AF65-F5344CB8AC3E}">
        <p14:creationId xmlns:p14="http://schemas.microsoft.com/office/powerpoint/2010/main" val="3289016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ctrTitle"/>
          </p:nvPr>
        </p:nvSpPr>
        <p:spPr/>
        <p:txBody>
          <a:bodyPr/>
          <a:lstStyle/>
          <a:p>
            <a:r>
              <a:rPr lang="en-US" altLang="ko-KR" dirty="0">
                <a:uFillTx/>
              </a:rPr>
              <a:t>Thank you!</a:t>
            </a:r>
            <a:endParaRPr lang="ko-KR" altLang="en-US">
              <a:uFillTx/>
            </a:endParaRPr>
          </a:p>
        </p:txBody>
      </p:sp>
      <p:sp>
        <p:nvSpPr>
          <p:cNvPr id="6" name="부제목 5"/>
          <p:cNvSpPr>
            <a:spLocks noGrp="1"/>
          </p:cNvSpPr>
          <p:nvPr>
            <p:ph type="subTitle" idx="1"/>
          </p:nvPr>
        </p:nvSpPr>
        <p:spPr/>
        <p:txBody>
          <a:bodyPr/>
          <a:lstStyle/>
          <a:p>
            <a:endParaRPr lang="ko-KR" altLang="en-US">
              <a:uFillTx/>
            </a:endParaRPr>
          </a:p>
        </p:txBody>
      </p:sp>
    </p:spTree>
  </p:cSld>
  <p:clrMapOvr>
    <a:masterClrMapping/>
  </p:clrMapOvr>
</p:sld>
</file>

<file path=ppt/theme/theme1.xml><?xml version="1.0" encoding="utf-8"?>
<a:theme xmlns:a="http://schemas.openxmlformats.org/drawingml/2006/main" name="Office Theme">
  <a:themeElements>
    <a:clrScheme name="one2m">
      <a:dk1>
        <a:srgbClr val="545054"/>
      </a:dk1>
      <a:lt1>
        <a:srgbClr val="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19774</TotalTime>
  <Words>384</Words>
  <Application>Microsoft Office PowerPoint</Application>
  <PresentationFormat>Widescreen</PresentationFormat>
  <Paragraphs>32</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SimSun</vt:lpstr>
      <vt:lpstr>Arial</vt:lpstr>
      <vt:lpstr>Calibri</vt:lpstr>
      <vt:lpstr>Myriad Pro</vt:lpstr>
      <vt:lpstr>Myriad Pro Light</vt:lpstr>
      <vt:lpstr>Times New Roman</vt:lpstr>
      <vt:lpstr>Office Theme</vt:lpstr>
      <vt:lpstr>Standardization of Digital Twins communication in oneM2M</vt:lpstr>
      <vt:lpstr>STF 628 – Digital Twins</vt:lpstr>
      <vt:lpstr>Digital Twin Concept</vt:lpstr>
      <vt:lpstr>Analysis of TS 103845  </vt:lpstr>
      <vt:lpstr>Analysis of TS 103845 </vt:lpstr>
      <vt:lpstr>Analysis of TS 103845 </vt:lpstr>
      <vt:lpstr>Analysis of TS 103845 </vt:lpstr>
      <vt:lpstr>Digital Twin InterOperability</vt:lpstr>
      <vt:lpstr>Thank you!</vt:lpstr>
    </vt:vector>
  </TitlesOfParts>
  <Company>iconectiv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Swedlund, Nils</dc:creator>
  <cp:lastModifiedBy>Bob Flynn</cp:lastModifiedBy>
  <cp:revision>186</cp:revision>
  <dcterms:created xsi:type="dcterms:W3CDTF">2017-09-21T15:46:31Z</dcterms:created>
  <dcterms:modified xsi:type="dcterms:W3CDTF">2024-02-26T07:52:01Z</dcterms:modified>
</cp:coreProperties>
</file>