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5BB342-31B5-4119-AAE7-43914DCDC0D7}" v="2" dt="2024-03-01T09:13:36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FE5BB342-31B5-4119-AAE7-43914DCDC0D7}"/>
    <pc:docChg chg="undo redo custSel modSld">
      <pc:chgData name="Bob Flynn" userId="664729f4-1250-46a5-879d-3bdcd89d87bc" providerId="ADAL" clId="{FE5BB342-31B5-4119-AAE7-43914DCDC0D7}" dt="2024-03-01T10:50:43.817" v="838" actId="20577"/>
      <pc:docMkLst>
        <pc:docMk/>
      </pc:docMkLst>
      <pc:sldChg chg="modSp mod">
        <pc:chgData name="Bob Flynn" userId="664729f4-1250-46a5-879d-3bdcd89d87bc" providerId="ADAL" clId="{FE5BB342-31B5-4119-AAE7-43914DCDC0D7}" dt="2024-03-01T08:21:45.158" v="24"/>
        <pc:sldMkLst>
          <pc:docMk/>
          <pc:sldMk cId="1765449736" sldId="256"/>
        </pc:sldMkLst>
        <pc:spChg chg="mod">
          <ac:chgData name="Bob Flynn" userId="664729f4-1250-46a5-879d-3bdcd89d87bc" providerId="ADAL" clId="{FE5BB342-31B5-4119-AAE7-43914DCDC0D7}" dt="2024-03-01T08:20:25.311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FE5BB342-31B5-4119-AAE7-43914DCDC0D7}" dt="2024-03-01T08:21:45.158" v="24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40:25.083" v="790" actId="20577"/>
        <pc:sldMkLst>
          <pc:docMk/>
          <pc:sldMk cId="2278966715" sldId="262"/>
        </pc:sldMkLst>
        <pc:graphicFrameChg chg="mod modGraphic">
          <ac:chgData name="Bob Flynn" userId="664729f4-1250-46a5-879d-3bdcd89d87bc" providerId="ADAL" clId="{FE5BB342-31B5-4119-AAE7-43914DCDC0D7}" dt="2024-03-01T10:40:25.083" v="790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FE5BB342-31B5-4119-AAE7-43914DCDC0D7}" dt="2024-03-01T10:41:40.977" v="800" actId="20577"/>
        <pc:sldMkLst>
          <pc:docMk/>
          <pc:sldMk cId="44548526" sldId="264"/>
        </pc:sldMkLst>
        <pc:spChg chg="mod">
          <ac:chgData name="Bob Flynn" userId="664729f4-1250-46a5-879d-3bdcd89d87bc" providerId="ADAL" clId="{FE5BB342-31B5-4119-AAE7-43914DCDC0D7}" dt="2024-03-01T10:41:40.977" v="800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49:17.746" v="834" actId="20577"/>
        <pc:sldMkLst>
          <pc:docMk/>
          <pc:sldMk cId="642484664" sldId="266"/>
        </pc:sldMkLst>
        <pc:spChg chg="mod">
          <ac:chgData name="Bob Flynn" userId="664729f4-1250-46a5-879d-3bdcd89d87bc" providerId="ADAL" clId="{FE5BB342-31B5-4119-AAE7-43914DCDC0D7}" dt="2024-03-01T10:49:17.746" v="834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E5BB342-31B5-4119-AAE7-43914DCDC0D7}" dt="2024-03-01T10:50:43.817" v="838" actId="20577"/>
        <pc:sldMkLst>
          <pc:docMk/>
          <pc:sldMk cId="2434168971" sldId="271"/>
        </pc:sldMkLst>
        <pc:spChg chg="mod">
          <ac:chgData name="Bob Flynn" userId="664729f4-1250-46a5-879d-3bdcd89d87bc" providerId="ADAL" clId="{FE5BB342-31B5-4119-AAE7-43914DCDC0D7}" dt="2024-03-01T10:50:43.817" v="838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Sherzod Elamanov" userId="e52a9127-9ee9-4f89-a575-fff8ba45a069" providerId="ADAL" clId="{FB90CE79-2AAF-4152-9517-41385FC8A6EA}"/>
    <pc:docChg chg="undo custSel modSld">
      <pc:chgData name="Sherzod Elamanov" userId="e52a9127-9ee9-4f89-a575-fff8ba45a069" providerId="ADAL" clId="{FB90CE79-2AAF-4152-9517-41385FC8A6EA}" dt="2023-04-20T07:27:07.270" v="56" actId="20577"/>
      <pc:docMkLst>
        <pc:docMk/>
      </pc:docMkLst>
      <pc:sldChg chg="modSp mod">
        <pc:chgData name="Sherzod Elamanov" userId="e52a9127-9ee9-4f89-a575-fff8ba45a069" providerId="ADAL" clId="{FB90CE79-2AAF-4152-9517-41385FC8A6EA}" dt="2023-04-20T01:36:31.624" v="3" actId="20577"/>
        <pc:sldMkLst>
          <pc:docMk/>
          <pc:sldMk cId="1765449736" sldId="256"/>
        </pc:sldMkLst>
        <pc:spChg chg="mod">
          <ac:chgData name="Sherzod Elamanov" userId="e52a9127-9ee9-4f89-a575-fff8ba45a069" providerId="ADAL" clId="{FB90CE79-2AAF-4152-9517-41385FC8A6EA}" dt="2023-04-20T01:36:26.823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Sherzod Elamanov" userId="e52a9127-9ee9-4f89-a575-fff8ba45a069" providerId="ADAL" clId="{FB90CE79-2AAF-4152-9517-41385FC8A6EA}" dt="2023-04-20T01:36:31.624" v="3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7:27:07.270" v="56" actId="20577"/>
        <pc:sldMkLst>
          <pc:docMk/>
          <pc:sldMk cId="2278966715" sldId="262"/>
        </pc:sldMkLst>
        <pc:spChg chg="mod">
          <ac:chgData name="Sherzod Elamanov" userId="e52a9127-9ee9-4f89-a575-fff8ba45a069" providerId="ADAL" clId="{FB90CE79-2AAF-4152-9517-41385FC8A6EA}" dt="2023-04-20T04:44:27.062" v="17" actId="21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Sherzod Elamanov" userId="e52a9127-9ee9-4f89-a575-fff8ba45a069" providerId="ADAL" clId="{FB90CE79-2AAF-4152-9517-41385FC8A6EA}" dt="2023-04-20T07:27:07.270" v="56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Sherzod Elamanov" userId="e52a9127-9ee9-4f89-a575-fff8ba45a069" providerId="ADAL" clId="{FB90CE79-2AAF-4152-9517-41385FC8A6EA}" dt="2023-04-20T07:16:50.993" v="46" actId="20577"/>
        <pc:sldMkLst>
          <pc:docMk/>
          <pc:sldMk cId="44548526" sldId="264"/>
        </pc:sldMkLst>
        <pc:spChg chg="mod">
          <ac:chgData name="Sherzod Elamanov" userId="e52a9127-9ee9-4f89-a575-fff8ba45a069" providerId="ADAL" clId="{FB90CE79-2AAF-4152-9517-41385FC8A6EA}" dt="2023-04-20T07:16:50.993" v="46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7:17:24.319" v="49" actId="13926"/>
        <pc:sldMkLst>
          <pc:docMk/>
          <pc:sldMk cId="642484664" sldId="266"/>
        </pc:sldMkLst>
        <pc:spChg chg="mod">
          <ac:chgData name="Sherzod Elamanov" userId="e52a9127-9ee9-4f89-a575-fff8ba45a069" providerId="ADAL" clId="{FB90CE79-2AAF-4152-9517-41385FC8A6EA}" dt="2023-04-20T07:17:24.319" v="49" actId="13926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Sherzod Elamanov" userId="e52a9127-9ee9-4f89-a575-fff8ba45a069" providerId="ADAL" clId="{FB90CE79-2AAF-4152-9517-41385FC8A6EA}" dt="2023-04-20T06:27:08.361" v="26" actId="20577"/>
        <pc:sldMkLst>
          <pc:docMk/>
          <pc:sldMk cId="2434168971" sldId="271"/>
        </pc:sldMkLst>
        <pc:spChg chg="mod">
          <ac:chgData name="Sherzod Elamanov" userId="e52a9127-9ee9-4f89-a575-fff8ba45a069" providerId="ADAL" clId="{FB90CE79-2AAF-4152-9517-41385FC8A6EA}" dt="2023-04-20T06:27:08.361" v="2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3A630E1B-6EA9-4CAD-B910-6F074D5E1949}"/>
    <pc:docChg chg="custSel modSld">
      <pc:chgData name="Bob Flynn" userId="664729f4-1250-46a5-879d-3bdcd89d87bc" providerId="ADAL" clId="{3A630E1B-6EA9-4CAD-B910-6F074D5E1949}" dt="2023-08-18T14:39:53.385" v="888" actId="13926"/>
      <pc:docMkLst>
        <pc:docMk/>
      </pc:docMkLst>
      <pc:sldChg chg="modSp mod">
        <pc:chgData name="Bob Flynn" userId="664729f4-1250-46a5-879d-3bdcd89d87bc" providerId="ADAL" clId="{3A630E1B-6EA9-4CAD-B910-6F074D5E1949}" dt="2023-08-17T17:47:25.566" v="600" actId="20577"/>
        <pc:sldMkLst>
          <pc:docMk/>
          <pc:sldMk cId="1765449736" sldId="256"/>
        </pc:sldMkLst>
        <pc:spChg chg="mod">
          <ac:chgData name="Bob Flynn" userId="664729f4-1250-46a5-879d-3bdcd89d87bc" providerId="ADAL" clId="{3A630E1B-6EA9-4CAD-B910-6F074D5E1949}" dt="2023-08-17T13:12:49.522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3A630E1B-6EA9-4CAD-B910-6F074D5E1949}" dt="2023-08-17T17:47:25.566" v="600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9:53.385" v="888" actId="13926"/>
        <pc:sldMkLst>
          <pc:docMk/>
          <pc:sldMk cId="2278966715" sldId="262"/>
        </pc:sldMkLst>
        <pc:graphicFrameChg chg="modGraphic">
          <ac:chgData name="Bob Flynn" userId="664729f4-1250-46a5-879d-3bdcd89d87bc" providerId="ADAL" clId="{3A630E1B-6EA9-4CAD-B910-6F074D5E1949}" dt="2023-08-18T14:39:53.385" v="888" actId="13926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3A630E1B-6EA9-4CAD-B910-6F074D5E1949}" dt="2023-08-18T14:34:09.419" v="877" actId="20577"/>
        <pc:sldMkLst>
          <pc:docMk/>
          <pc:sldMk cId="44548526" sldId="264"/>
        </pc:sldMkLst>
        <pc:spChg chg="mod">
          <ac:chgData name="Bob Flynn" userId="664729f4-1250-46a5-879d-3bdcd89d87bc" providerId="ADAL" clId="{3A630E1B-6EA9-4CAD-B910-6F074D5E1949}" dt="2023-08-18T14:34:09.419" v="877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5:56.988" v="886" actId="6549"/>
        <pc:sldMkLst>
          <pc:docMk/>
          <pc:sldMk cId="642484664" sldId="266"/>
        </pc:sldMkLst>
        <pc:spChg chg="mod">
          <ac:chgData name="Bob Flynn" userId="664729f4-1250-46a5-879d-3bdcd89d87bc" providerId="ADAL" clId="{3A630E1B-6EA9-4CAD-B910-6F074D5E1949}" dt="2023-08-18T14:35:56.988" v="886" actId="6549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3A630E1B-6EA9-4CAD-B910-6F074D5E1949}" dt="2023-08-18T14:35:14.703" v="881" actId="20577"/>
        <pc:sldMkLst>
          <pc:docMk/>
          <pc:sldMk cId="2434168971" sldId="271"/>
        </pc:sldMkLst>
        <pc:spChg chg="mod">
          <ac:chgData name="Bob Flynn" userId="664729f4-1250-46a5-879d-3bdcd89d87bc" providerId="ADAL" clId="{3A630E1B-6EA9-4CAD-B910-6F074D5E1949}" dt="2023-08-18T14:35:14.703" v="881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4EE53687-E0DC-4896-9A5B-CFDADB8E4448}"/>
    <pc:docChg chg="undo custSel modSld">
      <pc:chgData name="Bob Flynn" userId="664729f4-1250-46a5-879d-3bdcd89d87bc" providerId="ADAL" clId="{4EE53687-E0DC-4896-9A5B-CFDADB8E4448}" dt="2023-12-08T02:23:39.820" v="685"/>
      <pc:docMkLst>
        <pc:docMk/>
      </pc:docMkLst>
      <pc:sldChg chg="modSp mod">
        <pc:chgData name="Bob Flynn" userId="664729f4-1250-46a5-879d-3bdcd89d87bc" providerId="ADAL" clId="{4EE53687-E0DC-4896-9A5B-CFDADB8E4448}" dt="2023-12-08T02:23:39.820" v="685"/>
        <pc:sldMkLst>
          <pc:docMk/>
          <pc:sldMk cId="1765449736" sldId="256"/>
        </pc:sldMkLst>
        <pc:spChg chg="mod">
          <ac:chgData name="Bob Flynn" userId="664729f4-1250-46a5-879d-3bdcd89d87bc" providerId="ADAL" clId="{4EE53687-E0DC-4896-9A5B-CFDADB8E4448}" dt="2023-12-08T01:08:43.474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4EE53687-E0DC-4896-9A5B-CFDADB8E4448}" dt="2023-12-08T02:23:39.820" v="685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EE53687-E0DC-4896-9A5B-CFDADB8E4448}" dt="2023-12-08T01:10:33.318" v="29" actId="20577"/>
        <pc:sldMkLst>
          <pc:docMk/>
          <pc:sldMk cId="2278966715" sldId="262"/>
        </pc:sldMkLst>
        <pc:spChg chg="mod">
          <ac:chgData name="Bob Flynn" userId="664729f4-1250-46a5-879d-3bdcd89d87bc" providerId="ADAL" clId="{4EE53687-E0DC-4896-9A5B-CFDADB8E4448}" dt="2023-12-08T01:09:26.165" v="21" actId="20577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Bob Flynn" userId="664729f4-1250-46a5-879d-3bdcd89d87bc" providerId="ADAL" clId="{4EE53687-E0DC-4896-9A5B-CFDADB8E4448}" dt="2023-12-08T01:10:33.318" v="29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4EE53687-E0DC-4896-9A5B-CFDADB8E4448}" dt="2023-12-08T01:54:22.600" v="669" actId="20577"/>
        <pc:sldMkLst>
          <pc:docMk/>
          <pc:sldMk cId="44548526" sldId="264"/>
        </pc:sldMkLst>
        <pc:spChg chg="mod">
          <ac:chgData name="Bob Flynn" userId="664729f4-1250-46a5-879d-3bdcd89d87bc" providerId="ADAL" clId="{4EE53687-E0DC-4896-9A5B-CFDADB8E4448}" dt="2023-12-08T01:54:22.600" v="669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EE53687-E0DC-4896-9A5B-CFDADB8E4448}" dt="2023-12-08T02:21:52.648" v="684" actId="13926"/>
        <pc:sldMkLst>
          <pc:docMk/>
          <pc:sldMk cId="642484664" sldId="266"/>
        </pc:sldMkLst>
        <pc:spChg chg="mod">
          <ac:chgData name="Bob Flynn" userId="664729f4-1250-46a5-879d-3bdcd89d87bc" providerId="ADAL" clId="{4EE53687-E0DC-4896-9A5B-CFDADB8E4448}" dt="2023-12-08T02:21:52.648" v="684" actId="13926"/>
          <ac:spMkLst>
            <pc:docMk/>
            <pc:sldMk cId="642484664" sldId="266"/>
            <ac:spMk id="3" creationId="{00000000-0000-0000-0000-000000000000}"/>
          </ac:spMkLst>
        </pc:spChg>
      </pc:sldChg>
      <pc:sldChg chg="addSp delSp modSp mod">
        <pc:chgData name="Bob Flynn" userId="664729f4-1250-46a5-879d-3bdcd89d87bc" providerId="ADAL" clId="{4EE53687-E0DC-4896-9A5B-CFDADB8E4448}" dt="2023-12-08T01:59:36.832" v="674"/>
        <pc:sldMkLst>
          <pc:docMk/>
          <pc:sldMk cId="2434168971" sldId="271"/>
        </pc:sldMkLst>
        <pc:spChg chg="mod">
          <ac:chgData name="Bob Flynn" userId="664729f4-1250-46a5-879d-3bdcd89d87bc" providerId="ADAL" clId="{4EE53687-E0DC-4896-9A5B-CFDADB8E4448}" dt="2023-12-08T01:59:36.832" v="674"/>
          <ac:spMkLst>
            <pc:docMk/>
            <pc:sldMk cId="2434168971" sldId="271"/>
            <ac:spMk id="3" creationId="{00000000-0000-0000-0000-000000000000}"/>
          </ac:spMkLst>
        </pc:spChg>
        <pc:graphicFrameChg chg="add del mod">
          <ac:chgData name="Bob Flynn" userId="664729f4-1250-46a5-879d-3bdcd89d87bc" providerId="ADAL" clId="{4EE53687-E0DC-4896-9A5B-CFDADB8E4448}" dt="2023-12-08T01:14:17.137" v="247"/>
          <ac:graphicFrameMkLst>
            <pc:docMk/>
            <pc:sldMk cId="2434168971" sldId="271"/>
            <ac:graphicFrameMk id="4" creationId="{A97D3B51-3020-E32B-73FA-4CA7CDDE3736}"/>
          </ac:graphicFrameMkLst>
        </pc:graphicFrameChg>
        <pc:graphicFrameChg chg="add del mod">
          <ac:chgData name="Bob Flynn" userId="664729f4-1250-46a5-879d-3bdcd89d87bc" providerId="ADAL" clId="{4EE53687-E0DC-4896-9A5B-CFDADB8E4448}" dt="2023-12-08T01:14:51.038" v="251"/>
          <ac:graphicFrameMkLst>
            <pc:docMk/>
            <pc:sldMk cId="2434168971" sldId="271"/>
            <ac:graphicFrameMk id="5" creationId="{946BC51C-D577-C45C-8DAD-BE334EB24798}"/>
          </ac:graphicFrameMkLst>
        </pc:graphicFrameChg>
      </pc:sldChg>
    </pc:docChg>
  </pc:docChgLst>
  <pc:docChgLst>
    <pc:chgData name="Bob Flynn" userId="664729f4-1250-46a5-879d-3bdcd89d87bc" providerId="ADAL" clId="{A54FF484-9B5A-4CC1-9170-693F9AD8C4F6}"/>
    <pc:docChg chg="custSel modSld">
      <pc:chgData name="Bob Flynn" userId="664729f4-1250-46a5-879d-3bdcd89d87bc" providerId="ADAL" clId="{A54FF484-9B5A-4CC1-9170-693F9AD8C4F6}" dt="2023-06-30T08:48:53.570" v="507" actId="20577"/>
      <pc:docMkLst>
        <pc:docMk/>
      </pc:docMkLst>
      <pc:sldChg chg="modSp mod">
        <pc:chgData name="Bob Flynn" userId="664729f4-1250-46a5-879d-3bdcd89d87bc" providerId="ADAL" clId="{A54FF484-9B5A-4CC1-9170-693F9AD8C4F6}" dt="2023-06-29T12:05:33.024" v="23" actId="20577"/>
        <pc:sldMkLst>
          <pc:docMk/>
          <pc:sldMk cId="1765449736" sldId="256"/>
        </pc:sldMkLst>
        <pc:spChg chg="mod">
          <ac:chgData name="Bob Flynn" userId="664729f4-1250-46a5-879d-3bdcd89d87bc" providerId="ADAL" clId="{A54FF484-9B5A-4CC1-9170-693F9AD8C4F6}" dt="2023-06-29T12:04:55.355" v="3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A54FF484-9B5A-4CC1-9170-693F9AD8C4F6}" dt="2023-06-29T12:05:33.024" v="23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29T14:46:09.974" v="465" actId="13926"/>
        <pc:sldMkLst>
          <pc:docMk/>
          <pc:sldMk cId="2278966715" sldId="262"/>
        </pc:sldMkLst>
        <pc:spChg chg="mod">
          <ac:chgData name="Bob Flynn" userId="664729f4-1250-46a5-879d-3bdcd89d87bc" providerId="ADAL" clId="{A54FF484-9B5A-4CC1-9170-693F9AD8C4F6}" dt="2023-06-29T12:06:39.391" v="33" actId="14100"/>
          <ac:spMkLst>
            <pc:docMk/>
            <pc:sldMk cId="2278966715" sldId="262"/>
            <ac:spMk id="3" creationId="{00000000-0000-0000-0000-000000000000}"/>
          </ac:spMkLst>
        </pc:spChg>
        <pc:graphicFrameChg chg="mod modGraphic">
          <ac:chgData name="Bob Flynn" userId="664729f4-1250-46a5-879d-3bdcd89d87bc" providerId="ADAL" clId="{A54FF484-9B5A-4CC1-9170-693F9AD8C4F6}" dt="2023-06-29T14:46:09.974" v="465" actId="13926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A54FF484-9B5A-4CC1-9170-693F9AD8C4F6}" dt="2023-06-29T14:47:58.808" v="470"/>
        <pc:sldMkLst>
          <pc:docMk/>
          <pc:sldMk cId="44548526" sldId="264"/>
        </pc:sldMkLst>
        <pc:spChg chg="mod">
          <ac:chgData name="Bob Flynn" userId="664729f4-1250-46a5-879d-3bdcd89d87bc" providerId="ADAL" clId="{A54FF484-9B5A-4CC1-9170-693F9AD8C4F6}" dt="2023-06-29T14:47:58.808" v="470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30T08:48:53.570" v="507" actId="20577"/>
        <pc:sldMkLst>
          <pc:docMk/>
          <pc:sldMk cId="642484664" sldId="266"/>
        </pc:sldMkLst>
        <pc:spChg chg="mod">
          <ac:chgData name="Bob Flynn" userId="664729f4-1250-46a5-879d-3bdcd89d87bc" providerId="ADAL" clId="{A54FF484-9B5A-4CC1-9170-693F9AD8C4F6}" dt="2023-06-30T08:48:53.570" v="507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A54FF484-9B5A-4CC1-9170-693F9AD8C4F6}" dt="2023-06-30T08:07:14.704" v="506" actId="20577"/>
        <pc:sldMkLst>
          <pc:docMk/>
          <pc:sldMk cId="2434168971" sldId="271"/>
        </pc:sldMkLst>
        <pc:spChg chg="mod">
          <ac:chgData name="Bob Flynn" userId="664729f4-1250-46a5-879d-3bdcd89d87bc" providerId="ADAL" clId="{A54FF484-9B5A-4CC1-9170-693F9AD8C4F6}" dt="2023-06-30T08:07:14.704" v="50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WG3 TDE63</a:t>
            </a:r>
            <a:b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</a:br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Source: TDE WG Chair, Bob Flynn, Exacta GSS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	  TDE WG Vice-chair, Sherzod Elamanov, </a:t>
            </a:r>
            <a:r>
              <a:rPr lang="en-US" altLang="ko-KR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SyncTechno</a:t>
            </a:r>
            <a:endParaRPr lang="en-US" altLang="ko-KR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Meeting Date: 2024-02-26 to 2024-03-01</a:t>
            </a: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Doc#: TP-2024-0021-TDE_status_report_to_TP63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TDE62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97436"/>
              </p:ext>
            </p:extLst>
          </p:nvPr>
        </p:nvGraphicFramePr>
        <p:xfrm>
          <a:off x="784653" y="4149331"/>
          <a:ext cx="10622694" cy="1987550"/>
        </p:xfrm>
        <a:graphic>
          <a:graphicData uri="http://schemas.openxmlformats.org/drawingml/2006/table">
            <a:tbl>
              <a:tblPr/>
              <a:tblGrid>
                <a:gridCol w="989742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911081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1533270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603663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54369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11499164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5 sessions in TP63</a:t>
            </a:r>
          </a:p>
          <a:p>
            <a:r>
              <a:rPr lang="en-US" altLang="ko-KR" dirty="0"/>
              <a:t>Handled contributions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Demonstrated the process with multiple documents (TR-0073, TR-0025, TS-0019, …)</a:t>
            </a:r>
          </a:p>
          <a:p>
            <a:pPr lvl="1"/>
            <a:r>
              <a:rPr lang="en-US" altLang="ko-KR" dirty="0"/>
              <a:t>Other documents converted (TS-0020, TS-0041, TS-0023, TS-0013, …)</a:t>
            </a:r>
          </a:p>
          <a:p>
            <a:pPr lvl="1"/>
            <a:r>
              <a:rPr lang="en-US" altLang="ko-KR" dirty="0"/>
              <a:t>Planned Next documents (remaining developer guides, …)</a:t>
            </a:r>
          </a:p>
          <a:p>
            <a:r>
              <a:rPr lang="en-US" altLang="ko-KR" dirty="0"/>
              <a:t>Discussed the GCF Liaison statement </a:t>
            </a:r>
          </a:p>
          <a:p>
            <a:pPr lvl="1"/>
            <a:r>
              <a:rPr lang="en-US" altLang="ko-KR" dirty="0"/>
              <a:t>Liaison Response to be shared via mailing list.</a:t>
            </a:r>
          </a:p>
          <a:p>
            <a:r>
              <a:rPr lang="en-US" altLang="ko-KR" dirty="0"/>
              <a:t>Initial discussion of next Interop</a:t>
            </a:r>
          </a:p>
          <a:p>
            <a:pPr lvl="1"/>
            <a:r>
              <a:rPr lang="en-US" altLang="ko-KR" dirty="0"/>
              <a:t>Schedule: Considering TP 66</a:t>
            </a:r>
          </a:p>
          <a:p>
            <a:pPr lvl="1"/>
            <a:r>
              <a:rPr lang="en-US" dirty="0"/>
              <a:t>Topics: Protocol Bindings, Security, CSE</a:t>
            </a:r>
            <a:r>
              <a:rPr lang="en-US" dirty="0">
                <a:sym typeface="Wingdings" panose="05000000000000000000" pitchFamily="2" charset="2"/>
              </a:rPr>
              <a:t>CSE Registration</a:t>
            </a:r>
            <a:endParaRPr lang="en-US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</a:t>
            </a:r>
          </a:p>
          <a:p>
            <a:pPr lvl="1"/>
            <a:r>
              <a:rPr lang="en-US" altLang="ko-KR" dirty="0"/>
              <a:t>TP-2024-0025-TP63_TR-0073_CR_Pack</a:t>
            </a:r>
          </a:p>
          <a:p>
            <a:pPr lvl="2"/>
            <a:r>
              <a:rPr lang="en-US" altLang="ko-KR" dirty="0"/>
              <a:t>TDE-2024-0007-Semantics_Deployment</a:t>
            </a:r>
          </a:p>
          <a:p>
            <a:pPr lvl="1"/>
            <a:r>
              <a:rPr lang="pt-BR" altLang="ko-KR" dirty="0"/>
              <a:t>TP-2024-0023-TP63_TR-0025_CR_Pack</a:t>
            </a:r>
          </a:p>
          <a:p>
            <a:pPr lvl="2"/>
            <a:r>
              <a:rPr lang="pt-BR" altLang="ko-KR" dirty="0"/>
              <a:t>TDE-2024-0011-TS-0019-baseline-v2_9_1</a:t>
            </a:r>
          </a:p>
          <a:p>
            <a:pPr lvl="1"/>
            <a:r>
              <a:rPr lang="pt-BR" altLang="ko-KR" dirty="0"/>
              <a:t>TP-2024-0022-TP63_TS-0019_CR_Pack </a:t>
            </a:r>
          </a:p>
          <a:p>
            <a:pPr lvl="2"/>
            <a:r>
              <a:rPr lang="pt-BR" altLang="ko-KR" dirty="0"/>
              <a:t>TDE-2024-0011-TS-0019-baseline-v2_9_1</a:t>
            </a:r>
          </a:p>
          <a:p>
            <a:pPr lvl="2"/>
            <a:r>
              <a:rPr lang="pt-BR" altLang="ko-KR" dirty="0"/>
              <a:t>TDE-2024-0016-TS-0019-baseline-v3_5_1 </a:t>
            </a:r>
          </a:p>
          <a:p>
            <a:pPr lvl="2"/>
            <a:r>
              <a:rPr lang="pt-BR" altLang="ko-KR"/>
              <a:t>TDE-2024-0017-TS-0019-baseline-v4_1_1</a:t>
            </a:r>
            <a:endParaRPr lang="en-US" altLang="ko-KR" dirty="0"/>
          </a:p>
          <a:p>
            <a:r>
              <a:rPr lang="en-US" altLang="ko-KR" dirty="0"/>
              <a:t>See TDE-2024-0010R04-TDE_63_document_allocation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Conference Calls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TDE63.1: </a:t>
            </a:r>
            <a:r>
              <a:rPr lang="en-US" altLang="ko-KR" sz="1800" dirty="0">
                <a:latin typeface="Times New Roman" panose="02020603050405020304" pitchFamily="18" charset="0"/>
              </a:rPr>
              <a:t>28 Mar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12:00 – 13:30 UTC </a:t>
            </a:r>
          </a:p>
          <a:p>
            <a:pPr marL="1257300" lvl="2" indent="-342900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latin typeface="Times New Roman" panose="02020603050405020304" pitchFamily="18" charset="0"/>
              </a:rPr>
              <a:t>New Baselines of Markdown documents</a:t>
            </a:r>
          </a:p>
          <a:p>
            <a:pPr marL="1257300" lvl="2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TS-0013 Markdown conversions</a:t>
            </a:r>
          </a:p>
          <a:p>
            <a:pPr marL="1257300" lvl="2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TR-0074 Time Series 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arkdown conversions </a:t>
            </a:r>
          </a:p>
          <a:p>
            <a:pPr marL="1257300" lvl="2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TR-0075 Adv Sub and Not 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arkdown conversions</a:t>
            </a:r>
          </a:p>
          <a:p>
            <a:pPr marL="1257300" lvl="2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TR-0039 SDT Developer Guide 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arkdown conversions</a:t>
            </a:r>
          </a:p>
          <a:p>
            <a:pPr marL="914400" lvl="2" indent="0">
              <a:spcBef>
                <a:spcPts val="600"/>
              </a:spcBef>
              <a:buNone/>
              <a:tabLst>
                <a:tab pos="18034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TDE63.1: </a:t>
            </a:r>
            <a:r>
              <a:rPr lang="en-US" altLang="ko-KR" sz="1800" dirty="0">
                <a:latin typeface="Times New Roman" panose="02020603050405020304" pitchFamily="18" charset="0"/>
              </a:rPr>
              <a:t>10 Apr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(THU) 12:00 – 13:30 UTC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TPs</a:t>
            </a:r>
          </a:p>
          <a:p>
            <a:pPr lvl="1"/>
            <a:r>
              <a:rPr lang="en-US" altLang="ko-KR" sz="1800" dirty="0">
                <a:latin typeface="Times New Roman" panose="02020603050405020304" pitchFamily="18" charset="0"/>
              </a:rPr>
              <a:t>TP#64 22 Apr – 26 Apr, 2024, virtual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b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342</Words>
  <Application>Microsoft Office PowerPoint</Application>
  <PresentationFormat>Widescreen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Myanmar Text</vt:lpstr>
      <vt:lpstr>Myriad Pro</vt:lpstr>
      <vt:lpstr>Myriad Pro Light</vt:lpstr>
      <vt:lpstr>Symbol</vt:lpstr>
      <vt:lpstr>Times New Roman</vt:lpstr>
      <vt:lpstr>Wingdings</vt:lpstr>
      <vt:lpstr>Office Theme</vt:lpstr>
      <vt:lpstr>WG3 TDE63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251</cp:revision>
  <dcterms:created xsi:type="dcterms:W3CDTF">2017-09-21T15:46:31Z</dcterms:created>
  <dcterms:modified xsi:type="dcterms:W3CDTF">2024-03-01T10:50:47Z</dcterms:modified>
</cp:coreProperties>
</file>