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3" r:id="rId4"/>
    <p:sldId id="268" r:id="rId5"/>
    <p:sldId id="264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52"/>
    <p:restoredTop sz="94660"/>
  </p:normalViewPr>
  <p:slideViewPr>
    <p:cSldViewPr showGuides="1">
      <p:cViewPr varScale="1">
        <p:scale>
          <a:sx n="128" d="100"/>
          <a:sy n="128" d="100"/>
        </p:scale>
        <p:origin x="7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6/28/24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6/28/24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C11DFAF-69DC-DD48-B397-FA2611DEE8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E26B4CB-5A02-5E41-807D-80535D43F6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E2134A7-4DB3-264C-964C-BB0128C75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TP#65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2024-06-24 to 2024-06-28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TP#65 -  Reports from Working Groups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591C0CF-1F4B-414C-8AC9-E4EBC75D8C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57E8037-4140-C245-9690-6B4BB036065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New baselines, all for rel. 5:</a:t>
            </a:r>
          </a:p>
          <a:p>
            <a:pPr marL="939800" lvl="2" indent="-457200" eaLnBrk="1" hangingPunct="1">
              <a:buFont typeface="+mj-lt"/>
              <a:buAutoNum type="arabicParenR"/>
            </a:pPr>
            <a:r>
              <a:rPr lang="en-US" altLang="de-DE" dirty="0">
                <a:solidFill>
                  <a:schemeClr val="tx1"/>
                </a:solidFill>
              </a:rPr>
              <a:t>RDM-2024-0023-TS-0034-oneM2M-Semantics_Support_v5_0_0_baseline </a:t>
            </a:r>
          </a:p>
          <a:p>
            <a:pPr marL="939800" lvl="2" indent="-457200" eaLnBrk="1" hangingPunct="1">
              <a:buFont typeface="+mj-lt"/>
              <a:buAutoNum type="arabicParenR"/>
            </a:pPr>
            <a:r>
              <a:rPr lang="en-US" altLang="de-DE" dirty="0">
                <a:solidFill>
                  <a:schemeClr val="tx1"/>
                </a:solidFill>
              </a:rPr>
              <a:t>RDM-2024-0025-TS-0023_v5_6_0_baseline</a:t>
            </a:r>
          </a:p>
          <a:p>
            <a:pPr marL="939800" lvl="2" indent="-457200" eaLnBrk="1" hangingPunct="1">
              <a:buFont typeface="+mj-lt"/>
              <a:buAutoNum type="arabicParenR"/>
            </a:pPr>
            <a:r>
              <a:rPr lang="en-US" altLang="de-DE" dirty="0">
                <a:solidFill>
                  <a:schemeClr val="tx1"/>
                </a:solidFill>
              </a:rPr>
              <a:t>RDM-2024-0027-TS-0002_v5_3_0_New_baseline </a:t>
            </a:r>
          </a:p>
          <a:p>
            <a:pPr marL="939800" lvl="2" indent="-457200" eaLnBrk="1" hangingPunct="1">
              <a:buFont typeface="+mj-lt"/>
              <a:buAutoNum type="arabicParenR"/>
            </a:pPr>
            <a:r>
              <a:rPr lang="en-US" altLang="de-DE" dirty="0">
                <a:solidFill>
                  <a:schemeClr val="tx1"/>
                </a:solidFill>
              </a:rPr>
              <a:t>RDM-2024-0022-TR-0069_v0_2_0_baseline </a:t>
            </a:r>
          </a:p>
          <a:p>
            <a:pPr marL="482600" lvl="2" indent="0" eaLnBrk="1" hangingPunct="1">
              <a:buNone/>
            </a:pPr>
            <a:r>
              <a:rPr lang="en-US" altLang="de-DE" dirty="0">
                <a:solidFill>
                  <a:schemeClr val="tx1"/>
                </a:solidFill>
              </a:rPr>
              <a:t>All the above, except 4), are markdown conversions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>
                <a:solidFill>
                  <a:schemeClr val="tx1"/>
                </a:solidFill>
              </a:rPr>
              <a:t>Document</a:t>
            </a:r>
            <a:br>
              <a:rPr lang="en-US" altLang="de-DE" dirty="0">
                <a:solidFill>
                  <a:schemeClr val="tx1"/>
                </a:solidFill>
              </a:rPr>
            </a:br>
            <a:r>
              <a:rPr lang="en-US" altLang="de-DE" dirty="0">
                <a:solidFill>
                  <a:schemeClr val="tx1"/>
                </a:solidFill>
              </a:rPr>
              <a:t>RDM-2024-0024-tinyML_using_oneM2M</a:t>
            </a:r>
            <a:br>
              <a:rPr lang="en-US" altLang="de-DE" dirty="0">
                <a:solidFill>
                  <a:schemeClr val="tx1"/>
                </a:solidFill>
              </a:rPr>
            </a:br>
            <a:r>
              <a:rPr lang="en-US" altLang="de-DE" dirty="0">
                <a:solidFill>
                  <a:schemeClr val="tx1"/>
                </a:solidFill>
              </a:rPr>
              <a:t>discussed in joint session with TDE</a:t>
            </a:r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9A3885C5-8964-6949-BC35-B203B7704D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174865"/>
            <a:ext cx="8534400" cy="5410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 dirty="0"/>
              <a:t>TP-2024-0055_TP65_TS_0002_CR_Pack</a:t>
            </a:r>
          </a:p>
          <a:p>
            <a:pPr lvl="1">
              <a:defRPr/>
            </a:pPr>
            <a:r>
              <a:rPr lang="en-US" altLang="en-US" sz="1600" dirty="0"/>
              <a:t>TP-2024-0056_TP65_TS_0023_CR_Pack</a:t>
            </a:r>
          </a:p>
          <a:p>
            <a:pPr lvl="1">
              <a:defRPr/>
            </a:pPr>
            <a:r>
              <a:rPr lang="en-US" altLang="en-US" sz="1600"/>
              <a:t>TP-2024-0057_</a:t>
            </a:r>
            <a:r>
              <a:rPr lang="en-US" altLang="en-US" sz="1600" dirty="0"/>
              <a:t>TP65_TR</a:t>
            </a:r>
            <a:r>
              <a:rPr lang="en-US" altLang="en-US" sz="1600"/>
              <a:t>_0034_</a:t>
            </a:r>
            <a:r>
              <a:rPr lang="en-US" altLang="en-US" sz="1600" dirty="0"/>
              <a:t>CR_Pack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5148B8D-DB36-46CE-BDEE-8491D717DF8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14300" y="1100667"/>
            <a:ext cx="8915400" cy="5181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800" dirty="0"/>
              <a:t>Continued Activity in RDM</a:t>
            </a:r>
          </a:p>
          <a:p>
            <a:pPr lvl="1">
              <a:defRPr/>
            </a:pPr>
            <a:r>
              <a:rPr lang="en-US" altLang="de-DE" sz="1900" dirty="0"/>
              <a:t>WI-0015 - oneM2M Use Cases</a:t>
            </a:r>
          </a:p>
          <a:p>
            <a:pPr lvl="1">
              <a:defRPr/>
            </a:pPr>
            <a:r>
              <a:rPr lang="da-DK" altLang="de-DE" sz="1900" dirty="0">
                <a:sym typeface="Wingdings" panose="05000000000000000000" pitchFamily="2" charset="2"/>
              </a:rPr>
              <a:t>WI-0098 - IoT for Smart Lifts 40% (no </a:t>
            </a:r>
            <a:r>
              <a:rPr lang="da-DK" altLang="de-DE" sz="1900" dirty="0" err="1">
                <a:sym typeface="Wingdings" panose="05000000000000000000" pitchFamily="2" charset="2"/>
              </a:rPr>
              <a:t>changes</a:t>
            </a:r>
            <a:r>
              <a:rPr lang="da-DK" altLang="de-DE" sz="1900" dirty="0">
                <a:sym typeface="Wingdings" panose="05000000000000000000" pitchFamily="2" charset="2"/>
              </a:rPr>
              <a:t>)</a:t>
            </a:r>
          </a:p>
          <a:p>
            <a:pPr lvl="1">
              <a:defRPr/>
            </a:pPr>
            <a:r>
              <a:rPr lang="da-DK" altLang="de-DE" sz="1900" dirty="0">
                <a:sym typeface="Wingdings" panose="05000000000000000000" pitchFamily="2" charset="2"/>
              </a:rPr>
              <a:t>WI-0101 – Advanced Semantic Discovery</a:t>
            </a:r>
          </a:p>
          <a:p>
            <a:pPr lvl="1">
              <a:defRPr/>
            </a:pPr>
            <a:r>
              <a:rPr lang="en-US" altLang="de-DE" sz="1900" dirty="0"/>
              <a:t>WI-0104 - SDT based Information Model and Mapping for Vertical Industries – SIMVI  </a:t>
            </a:r>
            <a:r>
              <a:rPr lang="en-US" altLang="de-DE" sz="1900" dirty="0">
                <a:sym typeface="Wingdings" panose="05000000000000000000" pitchFamily="2" charset="2"/>
              </a:rPr>
              <a:t>N/A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600" dirty="0">
                <a:sym typeface="Wingdings" panose="05000000000000000000" pitchFamily="2" charset="2"/>
              </a:rPr>
              <a:t>NOTE:</a:t>
            </a:r>
            <a:br>
              <a:rPr lang="en-US" altLang="de-DE" sz="1600" dirty="0">
                <a:sym typeface="Wingdings" panose="05000000000000000000" pitchFamily="2" charset="2"/>
              </a:rPr>
            </a:br>
            <a:r>
              <a:rPr lang="en-US" altLang="de-DE" sz="1600" dirty="0">
                <a:sym typeface="Wingdings" panose="05000000000000000000" pitchFamily="2" charset="2"/>
              </a:rPr>
              <a:t>TS-0023 is a collection of diverse SDTs, entries are being added over time on as needed basis by contributors, it is a continuously ongoing task. </a:t>
            </a:r>
            <a:endParaRPr lang="en-US" altLang="de-DE" sz="1600" dirty="0"/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WI-0110</a:t>
            </a:r>
            <a:r>
              <a:rPr lang="en-US" altLang="de-DE" sz="1900" dirty="0"/>
              <a:t> -</a:t>
            </a:r>
            <a:r>
              <a:rPr lang="en-US" altLang="de-DE" sz="1900" dirty="0">
                <a:sym typeface="Wingdings" panose="05000000000000000000" pitchFamily="2" charset="2"/>
              </a:rPr>
              <a:t> metaverse IoT: 15%</a:t>
            </a:r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WI-0118 - Digital Twins Enablement in oneM2M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900" dirty="0">
                <a:sym typeface="Wingdings" panose="05000000000000000000" pitchFamily="2" charset="2"/>
              </a:rPr>
              <a:t>Discussion began in TP#63, ETSI STF628 ends in July 2024, real contributions expected following that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Continue using TS-0023 as a testbed for GitLab based processing,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From now going onwards, 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RDM-2024-00?? RDM 65 Minutes </a:t>
            </a:r>
            <a:br>
              <a:rPr lang="en-GB" altLang="de-DE" sz="2000" dirty="0"/>
            </a:br>
            <a:r>
              <a:rPr lang="en-GB" altLang="de-DE" sz="2000" dirty="0"/>
              <a:t>(THANKS Akash!)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65.1 (2024-07-25 09:00-11:00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65.2 (2024-08-22 09:00-11:00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RDM#66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TP#66 </a:t>
            </a:r>
            <a:r>
              <a:rPr lang="en-US" altLang="de-DE" sz="2000" dirty="0">
                <a:solidFill>
                  <a:schemeClr val="tx1"/>
                </a:solidFill>
              </a:rPr>
              <a:t>(2024-09-09)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29384</TotalTime>
  <Words>435</Words>
  <Application>Microsoft Macintosh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TP#65</vt:lpstr>
      <vt:lpstr>Summary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431</cp:revision>
  <dcterms:created xsi:type="dcterms:W3CDTF">2012-09-11T22:52:11Z</dcterms:created>
  <dcterms:modified xsi:type="dcterms:W3CDTF">2024-06-28T06:00:37Z</dcterms:modified>
</cp:coreProperties>
</file>