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71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31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b Flynn" userId="664729f4-1250-46a5-879d-3bdcd89d87bc" providerId="ADAL" clId="{44D78BD8-BED5-4CE3-875F-A0821EA618EB}"/>
    <pc:docChg chg="custSel modSld">
      <pc:chgData name="Bob Flynn" userId="664729f4-1250-46a5-879d-3bdcd89d87bc" providerId="ADAL" clId="{44D78BD8-BED5-4CE3-875F-A0821EA618EB}" dt="2024-06-28T10:52:27.257" v="144"/>
      <pc:docMkLst>
        <pc:docMk/>
      </pc:docMkLst>
      <pc:sldChg chg="modSp mod">
        <pc:chgData name="Bob Flynn" userId="664729f4-1250-46a5-879d-3bdcd89d87bc" providerId="ADAL" clId="{44D78BD8-BED5-4CE3-875F-A0821EA618EB}" dt="2024-06-28T10:52:27.257" v="144"/>
        <pc:sldMkLst>
          <pc:docMk/>
          <pc:sldMk cId="1765449736" sldId="256"/>
        </pc:sldMkLst>
        <pc:spChg chg="mod">
          <ac:chgData name="Bob Flynn" userId="664729f4-1250-46a5-879d-3bdcd89d87bc" providerId="ADAL" clId="{44D78BD8-BED5-4CE3-875F-A0821EA618EB}" dt="2024-06-27T12:10:49.599" v="15" actId="20577"/>
          <ac:spMkLst>
            <pc:docMk/>
            <pc:sldMk cId="1765449736" sldId="256"/>
            <ac:spMk id="2" creationId="{00000000-0000-0000-0000-000000000000}"/>
          </ac:spMkLst>
        </pc:spChg>
        <pc:spChg chg="mod">
          <ac:chgData name="Bob Flynn" userId="664729f4-1250-46a5-879d-3bdcd89d87bc" providerId="ADAL" clId="{44D78BD8-BED5-4CE3-875F-A0821EA618EB}" dt="2024-06-28T10:52:27.257" v="144"/>
          <ac:spMkLst>
            <pc:docMk/>
            <pc:sldMk cId="1765449736" sldId="256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44D78BD8-BED5-4CE3-875F-A0821EA618EB}" dt="2024-06-27T12:11:27.594" v="21" actId="20577"/>
        <pc:sldMkLst>
          <pc:docMk/>
          <pc:sldMk cId="2278966715" sldId="262"/>
        </pc:sldMkLst>
        <pc:spChg chg="mod">
          <ac:chgData name="Bob Flynn" userId="664729f4-1250-46a5-879d-3bdcd89d87bc" providerId="ADAL" clId="{44D78BD8-BED5-4CE3-875F-A0821EA618EB}" dt="2024-06-27T12:10:59.192" v="17" actId="20577"/>
          <ac:spMkLst>
            <pc:docMk/>
            <pc:sldMk cId="2278966715" sldId="262"/>
            <ac:spMk id="3" creationId="{00000000-0000-0000-0000-000000000000}"/>
          </ac:spMkLst>
        </pc:spChg>
        <pc:graphicFrameChg chg="modGraphic">
          <ac:chgData name="Bob Flynn" userId="664729f4-1250-46a5-879d-3bdcd89d87bc" providerId="ADAL" clId="{44D78BD8-BED5-4CE3-875F-A0821EA618EB}" dt="2024-06-27T12:11:27.594" v="21" actId="20577"/>
          <ac:graphicFrameMkLst>
            <pc:docMk/>
            <pc:sldMk cId="2278966715" sldId="262"/>
            <ac:graphicFrameMk id="4" creationId="{00000000-0000-0000-0000-000000000000}"/>
          </ac:graphicFrameMkLst>
        </pc:graphicFrameChg>
      </pc:sldChg>
      <pc:sldChg chg="modSp mod">
        <pc:chgData name="Bob Flynn" userId="664729f4-1250-46a5-879d-3bdcd89d87bc" providerId="ADAL" clId="{44D78BD8-BED5-4CE3-875F-A0821EA618EB}" dt="2024-06-27T12:12:40.096" v="92" actId="20577"/>
        <pc:sldMkLst>
          <pc:docMk/>
          <pc:sldMk cId="44548526" sldId="264"/>
        </pc:sldMkLst>
        <pc:spChg chg="mod">
          <ac:chgData name="Bob Flynn" userId="664729f4-1250-46a5-879d-3bdcd89d87bc" providerId="ADAL" clId="{44D78BD8-BED5-4CE3-875F-A0821EA618EB}" dt="2024-06-27T12:12:40.096" v="92" actId="20577"/>
          <ac:spMkLst>
            <pc:docMk/>
            <pc:sldMk cId="44548526" sldId="264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44D78BD8-BED5-4CE3-875F-A0821EA618EB}" dt="2024-06-27T12:18:56.710" v="143" actId="20577"/>
        <pc:sldMkLst>
          <pc:docMk/>
          <pc:sldMk cId="642484664" sldId="266"/>
        </pc:sldMkLst>
        <pc:spChg chg="mod">
          <ac:chgData name="Bob Flynn" userId="664729f4-1250-46a5-879d-3bdcd89d87bc" providerId="ADAL" clId="{44D78BD8-BED5-4CE3-875F-A0821EA618EB}" dt="2024-06-27T12:18:56.710" v="143" actId="20577"/>
          <ac:spMkLst>
            <pc:docMk/>
            <pc:sldMk cId="642484664" sldId="266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44D78BD8-BED5-4CE3-875F-A0821EA618EB}" dt="2024-06-27T12:13:08.295" v="96" actId="20577"/>
        <pc:sldMkLst>
          <pc:docMk/>
          <pc:sldMk cId="2434168971" sldId="271"/>
        </pc:sldMkLst>
        <pc:spChg chg="mod">
          <ac:chgData name="Bob Flynn" userId="664729f4-1250-46a5-879d-3bdcd89d87bc" providerId="ADAL" clId="{44D78BD8-BED5-4CE3-875F-A0821EA618EB}" dt="2024-06-27T12:13:08.295" v="96" actId="20577"/>
          <ac:spMkLst>
            <pc:docMk/>
            <pc:sldMk cId="2434168971" sldId="271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10315375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2017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latin typeface="Myanmar Text" panose="020B0502040204020203" pitchFamily="34" charset="0"/>
          <a:ea typeface="+mj-ea"/>
          <a:cs typeface="Myanmar Text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535601"/>
            <a:ext cx="11296184" cy="2387600"/>
          </a:xfrm>
        </p:spPr>
        <p:txBody>
          <a:bodyPr>
            <a:normAutofit/>
          </a:bodyPr>
          <a:lstStyle/>
          <a:p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WG3 TDE65</a:t>
            </a:r>
            <a:b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</a:br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Status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7937" y="4399808"/>
            <a:ext cx="10173628" cy="2387600"/>
          </a:xfrm>
        </p:spPr>
        <p:txBody>
          <a:bodyPr>
            <a:normAutofit/>
          </a:bodyPr>
          <a:lstStyle/>
          <a:p>
            <a:pPr algn="l"/>
            <a:r>
              <a:rPr lang="en-US" altLang="ko-KR" dirty="0">
                <a:latin typeface="Myanmar Text" panose="020B0502040204020203" pitchFamily="34" charset="0"/>
                <a:cs typeface="Myanmar Text" panose="020B0502040204020203" pitchFamily="34" charset="0"/>
              </a:rPr>
              <a:t>Group: TDE</a:t>
            </a:r>
          </a:p>
          <a:p>
            <a:pPr algn="l"/>
            <a:r>
              <a:rPr lang="en-US" altLang="ko-KR" dirty="0">
                <a:latin typeface="Myanmar Text" panose="020B0502040204020203" pitchFamily="34" charset="0"/>
                <a:cs typeface="Myanmar Text" panose="020B0502040204020203" pitchFamily="34" charset="0"/>
              </a:rPr>
              <a:t>Source: TDE WG Chair, Bob Flynn, Exacta GSS</a:t>
            </a:r>
          </a:p>
          <a:p>
            <a:pPr algn="l"/>
            <a:r>
              <a:rPr lang="en-US" altLang="ko-KR" dirty="0">
                <a:latin typeface="Myanmar Text" panose="020B0502040204020203" pitchFamily="34" charset="0"/>
                <a:cs typeface="Myanmar Text" panose="020B0502040204020203" pitchFamily="34" charset="0"/>
              </a:rPr>
              <a:t>	  TDE WG Vice-chair, Sherzod Elamanov, </a:t>
            </a:r>
            <a:r>
              <a:rPr lang="en-US" altLang="ko-KR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SyncTechno</a:t>
            </a:r>
            <a:endParaRPr lang="en-US" altLang="ko-KR" dirty="0">
              <a:latin typeface="Myanmar Text" panose="020B0502040204020203" pitchFamily="34" charset="0"/>
              <a:cs typeface="Myanmar Text" panose="020B0502040204020203" pitchFamily="34" charset="0"/>
            </a:endParaRPr>
          </a:p>
          <a:p>
            <a:pPr algn="l"/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Meeting Date: 2024-06-24 to 2024-06-28</a:t>
            </a:r>
          </a:p>
          <a:p>
            <a:pPr algn="l"/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Doc</a:t>
            </a:r>
            <a:r>
              <a:rPr lang="en-US">
                <a:latin typeface="Myanmar Text" panose="020B0502040204020203" pitchFamily="34" charset="0"/>
                <a:cs typeface="Myanmar Text" panose="020B0502040204020203" pitchFamily="34" charset="0"/>
              </a:rPr>
              <a:t>#: TP-2024-0059-TDE_status_report_to_TP65</a:t>
            </a:r>
            <a:endParaRPr lang="en-US" dirty="0">
              <a:latin typeface="Myanmar Text" panose="020B0502040204020203" pitchFamily="34" charset="0"/>
              <a:cs typeface="Myanmar Tex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449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Myanmar Text" panose="020B0502040204020203" pitchFamily="34" charset="0"/>
                <a:cs typeface="Myanmar Text" panose="020B0502040204020203" pitchFamily="34" charset="0"/>
              </a:rPr>
              <a:t>Summary</a:t>
            </a:r>
            <a:endParaRPr lang="ko-KR" altLang="en-US" dirty="0">
              <a:latin typeface="Myanmar Text" panose="020B0502040204020203" pitchFamily="34" charset="0"/>
              <a:cs typeface="Myanmar Text" panose="020B0502040204020203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696" y="1493919"/>
            <a:ext cx="10515600" cy="2359624"/>
          </a:xfrm>
        </p:spPr>
        <p:txBody>
          <a:bodyPr>
            <a:normAutofit/>
          </a:bodyPr>
          <a:lstStyle/>
          <a:p>
            <a:r>
              <a:rPr lang="en-US" altLang="ko-KR" dirty="0"/>
              <a:t>WG3 Objectives for TDE65</a:t>
            </a:r>
          </a:p>
          <a:p>
            <a:pPr lvl="1"/>
            <a:r>
              <a:rPr lang="en-US" altLang="ko-KR" dirty="0"/>
              <a:t>Agree on baseline TSs/TRs</a:t>
            </a:r>
          </a:p>
          <a:p>
            <a:pPr lvl="1"/>
            <a:r>
              <a:rPr lang="en-US" altLang="ko-KR" dirty="0"/>
              <a:t>Handle input contributions</a:t>
            </a:r>
          </a:p>
          <a:p>
            <a:pPr lvl="1"/>
            <a:r>
              <a:rPr lang="en-US" altLang="ko-KR" dirty="0"/>
              <a:t>Schedule the next meetings</a:t>
            </a:r>
          </a:p>
          <a:p>
            <a:r>
              <a:rPr lang="en-US" altLang="ko-KR" dirty="0"/>
              <a:t>Status of WIs</a:t>
            </a:r>
          </a:p>
          <a:p>
            <a:endParaRPr lang="en-US" altLang="ko-KR" dirty="0"/>
          </a:p>
        </p:txBody>
      </p:sp>
      <p:graphicFrame>
        <p:nvGraphicFramePr>
          <p:cNvPr id="4" name="내용 개체 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5115660"/>
              </p:ext>
            </p:extLst>
          </p:nvPr>
        </p:nvGraphicFramePr>
        <p:xfrm>
          <a:off x="784653" y="4149331"/>
          <a:ext cx="10622694" cy="1987550"/>
        </p:xfrm>
        <a:graphic>
          <a:graphicData uri="http://schemas.openxmlformats.org/drawingml/2006/table">
            <a:tbl>
              <a:tblPr/>
              <a:tblGrid>
                <a:gridCol w="989742">
                  <a:extLst>
                    <a:ext uri="{9D8B030D-6E8A-4147-A177-3AD203B41FA5}">
                      <a16:colId xmlns:a16="http://schemas.microsoft.com/office/drawing/2014/main" val="2027710133"/>
                    </a:ext>
                  </a:extLst>
                </a:gridCol>
                <a:gridCol w="3911081">
                  <a:extLst>
                    <a:ext uri="{9D8B030D-6E8A-4147-A177-3AD203B41FA5}">
                      <a16:colId xmlns:a16="http://schemas.microsoft.com/office/drawing/2014/main" val="3456560478"/>
                    </a:ext>
                  </a:extLst>
                </a:gridCol>
                <a:gridCol w="1533270">
                  <a:extLst>
                    <a:ext uri="{9D8B030D-6E8A-4147-A177-3AD203B41FA5}">
                      <a16:colId xmlns:a16="http://schemas.microsoft.com/office/drawing/2014/main" val="1695849921"/>
                    </a:ext>
                  </a:extLst>
                </a:gridCol>
                <a:gridCol w="1603663">
                  <a:extLst>
                    <a:ext uri="{9D8B030D-6E8A-4147-A177-3AD203B41FA5}">
                      <a16:colId xmlns:a16="http://schemas.microsoft.com/office/drawing/2014/main" val="2731500776"/>
                    </a:ext>
                  </a:extLst>
                </a:gridCol>
                <a:gridCol w="1330569">
                  <a:extLst>
                    <a:ext uri="{9D8B030D-6E8A-4147-A177-3AD203B41FA5}">
                      <a16:colId xmlns:a16="http://schemas.microsoft.com/office/drawing/2014/main" val="174863130"/>
                    </a:ext>
                  </a:extLst>
                </a:gridCol>
                <a:gridCol w="1254369">
                  <a:extLst>
                    <a:ext uri="{9D8B030D-6E8A-4147-A177-3AD203B41FA5}">
                      <a16:colId xmlns:a16="http://schemas.microsoft.com/office/drawing/2014/main" val="3133111326"/>
                    </a:ext>
                  </a:extLst>
                </a:gridCol>
              </a:tblGrid>
              <a:tr h="3253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 number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Title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Status</a:t>
                      </a:r>
                      <a:endParaRPr lang="en-US" sz="28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Target Release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TP#64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TP#65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049646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WI-0086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Conformance Test Specifications Release 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R4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295761"/>
                  </a:ext>
                </a:extLst>
              </a:tr>
              <a:tr h="243196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oneM2M API guide Release 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R3</a:t>
                      </a: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　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29328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Interoperability testing Release 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R4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112958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WI-0107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Developers guide series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215058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WI-0108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Conformance Test Maintenance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45%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45%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347685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WI-0111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oneM2M Architecture Icons </a:t>
                      </a: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R5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422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8966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Item for 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696" y="1337186"/>
            <a:ext cx="11499164" cy="5063613"/>
          </a:xfrm>
        </p:spPr>
        <p:txBody>
          <a:bodyPr>
            <a:normAutofit/>
          </a:bodyPr>
          <a:lstStyle/>
          <a:p>
            <a:r>
              <a:rPr lang="en-US" altLang="ko-KR" dirty="0"/>
              <a:t>TDE had 3 sessions in TP65</a:t>
            </a:r>
          </a:p>
          <a:p>
            <a:r>
              <a:rPr lang="en-US" altLang="ko-KR" dirty="0"/>
              <a:t>Handled contributions</a:t>
            </a:r>
          </a:p>
          <a:p>
            <a:r>
              <a:rPr lang="en-US" altLang="ko-KR" dirty="0"/>
              <a:t>Markdown procedure</a:t>
            </a:r>
          </a:p>
          <a:p>
            <a:pPr lvl="1"/>
            <a:r>
              <a:rPr lang="en-US" altLang="ko-KR" dirty="0"/>
              <a:t>Minor adjustments to the “baseline generation” process</a:t>
            </a:r>
          </a:p>
          <a:p>
            <a:r>
              <a:rPr lang="en-US" altLang="ko-KR" dirty="0"/>
              <a:t>Discussion of next Interop</a:t>
            </a:r>
          </a:p>
          <a:p>
            <a:pPr lvl="1"/>
            <a:r>
              <a:rPr lang="en-US" altLang="ko-KR" dirty="0"/>
              <a:t>Schedule: Considering TP 66</a:t>
            </a:r>
          </a:p>
          <a:p>
            <a:pPr lvl="1"/>
            <a:r>
              <a:rPr lang="en-US" dirty="0"/>
              <a:t>Topics: Protocol Bindings, Security, CSE</a:t>
            </a:r>
            <a:r>
              <a:rPr lang="en-US" dirty="0">
                <a:sym typeface="Wingdings" panose="05000000000000000000" pitchFamily="2" charset="2"/>
              </a:rPr>
              <a:t>CSE Registration</a:t>
            </a:r>
            <a:endParaRPr lang="en-US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4548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Item for DECISION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696" y="1423686"/>
            <a:ext cx="10515600" cy="4815067"/>
          </a:xfrm>
        </p:spPr>
        <p:txBody>
          <a:bodyPr>
            <a:normAutofit/>
          </a:bodyPr>
          <a:lstStyle/>
          <a:p>
            <a:r>
              <a:rPr lang="en-US" altLang="ko-KR" dirty="0"/>
              <a:t>CR packs for approval</a:t>
            </a:r>
          </a:p>
          <a:p>
            <a:pPr lvl="1"/>
            <a:r>
              <a:rPr lang="en-US" altLang="ko-KR" dirty="0"/>
              <a:t>None</a:t>
            </a:r>
            <a:endParaRPr lang="pt-BR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34168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Next Meetings / Calls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696" y="1493919"/>
            <a:ext cx="11403214" cy="4351338"/>
          </a:xfrm>
        </p:spPr>
        <p:txBody>
          <a:bodyPr>
            <a:normAutofit/>
          </a:bodyPr>
          <a:lstStyle/>
          <a:p>
            <a:r>
              <a:rPr lang="en-US" altLang="ko-KR" dirty="0"/>
              <a:t>Conference Calls</a:t>
            </a:r>
          </a:p>
          <a:p>
            <a:pPr marL="800100" lvl="1" indent="-342900">
              <a:spcBef>
                <a:spcPts val="600"/>
              </a:spcBef>
              <a:buFont typeface="Symbol" panose="05050102010706020507" pitchFamily="18" charset="2"/>
              <a:buChar char=""/>
              <a:tabLst>
                <a:tab pos="180340" algn="l"/>
              </a:tabLst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TDE65.1: </a:t>
            </a:r>
            <a:r>
              <a:rPr lang="en-US" altLang="ko-KR" sz="1800" dirty="0">
                <a:latin typeface="Times New Roman" panose="02020603050405020304" pitchFamily="18" charset="0"/>
              </a:rPr>
              <a:t>18 Jul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2024 (THU) 9:00 – 10:30 UTC</a:t>
            </a:r>
          </a:p>
          <a:p>
            <a:pPr marL="800100" lvl="1" indent="-342900">
              <a:spcBef>
                <a:spcPts val="600"/>
              </a:spcBef>
              <a:buFont typeface="Symbol" panose="05050102010706020507" pitchFamily="18" charset="2"/>
              <a:buChar char=""/>
              <a:tabLst>
                <a:tab pos="180340" algn="l"/>
              </a:tabLst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TDE65.2: </a:t>
            </a:r>
            <a:r>
              <a:rPr lang="en-US" altLang="ko-KR" sz="1800" dirty="0">
                <a:latin typeface="Times New Roman" panose="02020603050405020304" pitchFamily="18" charset="0"/>
              </a:rPr>
              <a:t>29 Aug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2024 (THU) 9:00 – 10:00 UTC</a:t>
            </a:r>
          </a:p>
          <a:p>
            <a:pPr marL="457200" lvl="1" indent="0">
              <a:buNone/>
            </a:pPr>
            <a:endParaRPr lang="en-US" altLang="ko-KR" dirty="0"/>
          </a:p>
          <a:p>
            <a:r>
              <a:rPr lang="en-US" altLang="ko-KR" dirty="0"/>
              <a:t>TPs</a:t>
            </a:r>
          </a:p>
          <a:p>
            <a:pPr lvl="1"/>
            <a:r>
              <a:rPr lang="en-US" altLang="ko-KR" sz="1800" dirty="0">
                <a:latin typeface="Times New Roman" panose="02020603050405020304" pitchFamily="18" charset="0"/>
              </a:rPr>
              <a:t>TP#66 9 Sep – 13 Sep 2024, ETSI</a:t>
            </a:r>
          </a:p>
          <a:p>
            <a:pPr lvl="1"/>
            <a:endParaRPr lang="en-US" altLang="ko-KR" sz="1800" dirty="0">
              <a:latin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1800" b="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42484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92084" y="3157537"/>
            <a:ext cx="7850299" cy="1173570"/>
          </a:xfrm>
        </p:spPr>
        <p:txBody>
          <a:bodyPr>
            <a:normAutofit/>
          </a:bodyPr>
          <a:lstStyle/>
          <a:p>
            <a:pPr algn="ctr"/>
            <a:r>
              <a:rPr lang="en-US" altLang="ko-KR" sz="6000" dirty="0"/>
              <a:t>Thank You!</a:t>
            </a:r>
            <a:endParaRPr lang="ko-KR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639046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ne2m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4651</TotalTime>
  <Words>238</Words>
  <Application>Microsoft Office PowerPoint</Application>
  <PresentationFormat>Widescreen</PresentationFormat>
  <Paragraphs>75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Myanmar Text</vt:lpstr>
      <vt:lpstr>Myriad Pro</vt:lpstr>
      <vt:lpstr>Myriad Pro Light</vt:lpstr>
      <vt:lpstr>Symbol</vt:lpstr>
      <vt:lpstr>Times New Roman</vt:lpstr>
      <vt:lpstr>Wingdings</vt:lpstr>
      <vt:lpstr>Office Theme</vt:lpstr>
      <vt:lpstr>WG3 TDE65 Status Report</vt:lpstr>
      <vt:lpstr>Summary</vt:lpstr>
      <vt:lpstr>Item for Information</vt:lpstr>
      <vt:lpstr>Item for DECISION</vt:lpstr>
      <vt:lpstr>Next Meetings / Calls</vt:lpstr>
      <vt:lpstr>Thank You!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Swedlund, Nils</dc:creator>
  <cp:lastModifiedBy>Bob Flynn</cp:lastModifiedBy>
  <cp:revision>252</cp:revision>
  <dcterms:created xsi:type="dcterms:W3CDTF">2017-09-21T15:46:31Z</dcterms:created>
  <dcterms:modified xsi:type="dcterms:W3CDTF">2024-06-28T10:52:36Z</dcterms:modified>
</cp:coreProperties>
</file>