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2/29/24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2/29/24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TP#63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2024-02-26 to 2023-03-01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TP#63 -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Contributions on </a:t>
            </a:r>
            <a:r>
              <a:rPr lang="en-US" altLang="de-DE" dirty="0" err="1">
                <a:solidFill>
                  <a:schemeClr val="tx1"/>
                </a:solidFill>
              </a:rPr>
              <a:t>MetaIoT</a:t>
            </a:r>
            <a:r>
              <a:rPr lang="en-US" altLang="de-DE" dirty="0">
                <a:solidFill>
                  <a:schemeClr val="tx1"/>
                </a:solidFill>
              </a:rPr>
              <a:t> discussed and noted: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RDM-2024-0005</a:t>
            </a:r>
            <a:r>
              <a:rPr lang="en-US" altLang="de-DE" dirty="0"/>
              <a:t>R01</a:t>
            </a:r>
            <a:br>
              <a:rPr lang="en-US" altLang="de-DE" dirty="0"/>
            </a:br>
            <a:r>
              <a:rPr lang="en-US" altLang="de-DE" dirty="0"/>
              <a:t>“Use case for metaverse-based real-time smart farming”</a:t>
            </a: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Initial contributions </a:t>
            </a:r>
            <a:r>
              <a:rPr lang="en-US" altLang="de-DE" sz="2800" dirty="0">
                <a:solidFill>
                  <a:schemeClr val="tx1"/>
                </a:solidFill>
              </a:rPr>
              <a:t>on Digital Twins support</a:t>
            </a:r>
            <a:br>
              <a:rPr lang="en-US" altLang="de-DE" sz="2800" dirty="0">
                <a:solidFill>
                  <a:schemeClr val="tx1"/>
                </a:solidFill>
              </a:rPr>
            </a:br>
            <a:r>
              <a:rPr lang="en-US" altLang="de-DE" sz="2800" dirty="0">
                <a:solidFill>
                  <a:schemeClr val="tx1"/>
                </a:solidFill>
              </a:rPr>
              <a:t>discussed and noted:</a:t>
            </a:r>
            <a:br>
              <a:rPr lang="en-US" altLang="de-DE" sz="2800" dirty="0">
                <a:solidFill>
                  <a:schemeClr val="tx1"/>
                </a:solidFill>
              </a:rPr>
            </a:br>
            <a:r>
              <a:rPr lang="en-US" altLang="de-DE" sz="2800" dirty="0">
                <a:solidFill>
                  <a:schemeClr val="tx1"/>
                </a:solidFill>
              </a:rPr>
              <a:t>RDM-2024-0006R03 “</a:t>
            </a:r>
            <a:r>
              <a:rPr lang="en-US" altLang="de-DE" sz="2800" dirty="0" err="1">
                <a:solidFill>
                  <a:schemeClr val="tx1"/>
                </a:solidFill>
              </a:rPr>
              <a:t>Digital_Twin_Composition</a:t>
            </a:r>
            <a:r>
              <a:rPr lang="en-US" altLang="de-DE" sz="2800" dirty="0">
                <a:solidFill>
                  <a:schemeClr val="tx1"/>
                </a:solidFill>
              </a:rPr>
              <a:t>”</a:t>
            </a:r>
            <a:br>
              <a:rPr lang="en-US" altLang="de-DE" sz="2800" dirty="0">
                <a:solidFill>
                  <a:schemeClr val="tx1"/>
                </a:solidFill>
              </a:rPr>
            </a:br>
            <a:r>
              <a:rPr lang="en-US" altLang="de-DE" sz="2800" dirty="0">
                <a:solidFill>
                  <a:schemeClr val="tx1"/>
                </a:solidFill>
              </a:rPr>
              <a:t>(first inputs from ETSI STF 628)</a:t>
            </a: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dirty="0"/>
          </a:p>
          <a:p>
            <a:pPr marL="82550" lvl="1" indent="0" eaLnBrk="1" hangingPunct="1">
              <a:buNone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for approval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Cases: no changes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(no </a:t>
            </a:r>
            <a:r>
              <a:rPr lang="da-DK" altLang="de-DE" sz="1900" dirty="0" err="1">
                <a:sym typeface="Wingdings" panose="05000000000000000000" pitchFamily="2" charset="2"/>
              </a:rPr>
              <a:t>changes</a:t>
            </a:r>
            <a:r>
              <a:rPr lang="da-DK" altLang="de-DE" sz="1900" dirty="0">
                <a:sym typeface="Wingdings" panose="05000000000000000000" pitchFamily="2" charset="2"/>
              </a:rPr>
              <a:t>)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75%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NOTE: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TS-0023 is a collection of diverse SDTs, entries are being added over time on as needed basis by contributors, it is a continuously ongoing task. The current content is already consistent and fit for the current release.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IoT: 15%</a:t>
            </a: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WI-0118 - Digital Twins Enablement in oneM2M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Discussion just beginning in TP#63, more progress expected in next TP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continue using TS-0023 as a testbed for GitLab based processing,</a:t>
            </a:r>
            <a:br>
              <a:rPr lang="en-US" altLang="de-DE" sz="2000" dirty="0">
                <a:solidFill>
                  <a:schemeClr val="tx1"/>
                </a:solidFill>
              </a:rPr>
            </a:br>
            <a:r>
              <a:rPr lang="en-US" altLang="de-DE" sz="2000" dirty="0">
                <a:solidFill>
                  <a:schemeClr val="tx1"/>
                </a:solidFill>
              </a:rPr>
              <a:t>this implies creating a new baseline and also a new CR:</a:t>
            </a:r>
            <a:br>
              <a:rPr lang="en-US" altLang="de-DE" sz="2000" dirty="0">
                <a:solidFill>
                  <a:schemeClr val="tx1"/>
                </a:solidFill>
              </a:rPr>
            </a:br>
            <a:r>
              <a:rPr lang="en-US" altLang="de-DE" sz="2000" dirty="0">
                <a:solidFill>
                  <a:schemeClr val="tx1"/>
                </a:solidFill>
              </a:rPr>
              <a:t>both these actions will be performed via GitLab for the very first time!</a:t>
            </a:r>
          </a:p>
          <a:p>
            <a:pPr>
              <a:defRPr/>
            </a:pPr>
            <a:r>
              <a:rPr lang="en-US" altLang="de-DE" sz="2400" dirty="0"/>
              <a:t>Advance the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en-US" altLang="de-DE" sz="2400" dirty="0"/>
              <a:t>Advance the work item: WI-0118 on Digital Twins</a:t>
            </a:r>
          </a:p>
          <a:p>
            <a:pPr>
              <a:defRPr/>
            </a:pPr>
            <a:r>
              <a:rPr lang="en-US" altLang="de-DE" sz="2400" dirty="0"/>
              <a:t>New action: determine which RDM documents switch to the new markdown process and </a:t>
            </a:r>
            <a:r>
              <a:rPr lang="en-US" altLang="de-DE" sz="2400"/>
              <a:t>their priorities</a:t>
            </a:r>
            <a:endParaRPr lang="en-US" altLang="de-DE" sz="24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</a:t>
            </a:r>
            <a:br>
              <a:rPr lang="de-DE" altLang="de-DE" sz="2300" dirty="0"/>
            </a:br>
            <a:r>
              <a:rPr lang="de-DE" altLang="de-DE" sz="2300" dirty="0"/>
              <a:t>RDM-2024-00?? RDM 63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 </a:t>
            </a:r>
            <a:br>
              <a:rPr lang="de-DE" altLang="de-DE" sz="2300" dirty="0"/>
            </a:br>
            <a:r>
              <a:rPr lang="de-DE" altLang="de-DE" sz="2300" dirty="0"/>
              <a:t>(THANKS Kim!)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63.1 (2024-03-12 13:00-15:00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63.2 (2024-04-04 13:00-15:00 UTC)</a:t>
            </a:r>
          </a:p>
          <a:p>
            <a:pPr marL="457200" lvl="1" indent="0">
              <a:buNone/>
            </a:pPr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RDM#64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TP#64 </a:t>
            </a:r>
            <a:r>
              <a:rPr lang="en-US" altLang="de-DE" sz="2000" dirty="0">
                <a:solidFill>
                  <a:schemeClr val="tx1"/>
                </a:solidFill>
              </a:rPr>
              <a:t>(2024-04-22)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26280</TotalTime>
  <Words>403</Words>
  <Application>Microsoft Macintosh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Britannic Bold</vt:lpstr>
      <vt:lpstr>Calibri</vt:lpstr>
      <vt:lpstr>Myriad pro</vt:lpstr>
      <vt:lpstr>Wingdings</vt:lpstr>
      <vt:lpstr>Office Theme</vt:lpstr>
      <vt:lpstr>RDM status report to TP#63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404</cp:revision>
  <dcterms:created xsi:type="dcterms:W3CDTF">2012-09-11T22:52:11Z</dcterms:created>
  <dcterms:modified xsi:type="dcterms:W3CDTF">2024-03-01T08:37:58Z</dcterms:modified>
</cp:coreProperties>
</file>