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3574E-77FF-4B6A-AE92-3DE21EE0FAAE}" v="1" dt="2024-04-26T10:44:54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FE5BB342-31B5-4119-AAE7-43914DCDC0D7}"/>
    <pc:docChg chg="undo redo custSel modSld">
      <pc:chgData name="Bob Flynn" userId="664729f4-1250-46a5-879d-3bdcd89d87bc" providerId="ADAL" clId="{FE5BB342-31B5-4119-AAE7-43914DCDC0D7}" dt="2024-03-01T10:50:43.817" v="838" actId="20577"/>
      <pc:docMkLst>
        <pc:docMk/>
      </pc:docMkLst>
      <pc:sldChg chg="modSp mod">
        <pc:chgData name="Bob Flynn" userId="664729f4-1250-46a5-879d-3bdcd89d87bc" providerId="ADAL" clId="{FE5BB342-31B5-4119-AAE7-43914DCDC0D7}" dt="2024-03-01T08:21:45.158" v="24"/>
        <pc:sldMkLst>
          <pc:docMk/>
          <pc:sldMk cId="1765449736" sldId="256"/>
        </pc:sldMkLst>
        <pc:spChg chg="mod">
          <ac:chgData name="Bob Flynn" userId="664729f4-1250-46a5-879d-3bdcd89d87bc" providerId="ADAL" clId="{FE5BB342-31B5-4119-AAE7-43914DCDC0D7}" dt="2024-03-01T08:20:25.311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FE5BB342-31B5-4119-AAE7-43914DCDC0D7}" dt="2024-03-01T08:21:45.158" v="24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0:25.083" v="790" actId="20577"/>
        <pc:sldMkLst>
          <pc:docMk/>
          <pc:sldMk cId="2278966715" sldId="262"/>
        </pc:sldMkLst>
        <pc:graphicFrameChg chg="mod modGraphic">
          <ac:chgData name="Bob Flynn" userId="664729f4-1250-46a5-879d-3bdcd89d87bc" providerId="ADAL" clId="{FE5BB342-31B5-4119-AAE7-43914DCDC0D7}" dt="2024-03-01T10:40:25.083" v="790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FE5BB342-31B5-4119-AAE7-43914DCDC0D7}" dt="2024-03-01T10:41:40.977" v="800" actId="20577"/>
        <pc:sldMkLst>
          <pc:docMk/>
          <pc:sldMk cId="44548526" sldId="264"/>
        </pc:sldMkLst>
        <pc:spChg chg="mod">
          <ac:chgData name="Bob Flynn" userId="664729f4-1250-46a5-879d-3bdcd89d87bc" providerId="ADAL" clId="{FE5BB342-31B5-4119-AAE7-43914DCDC0D7}" dt="2024-03-01T10:41:40.977" v="800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9:17.746" v="834" actId="20577"/>
        <pc:sldMkLst>
          <pc:docMk/>
          <pc:sldMk cId="642484664" sldId="266"/>
        </pc:sldMkLst>
        <pc:spChg chg="mod">
          <ac:chgData name="Bob Flynn" userId="664729f4-1250-46a5-879d-3bdcd89d87bc" providerId="ADAL" clId="{FE5BB342-31B5-4119-AAE7-43914DCDC0D7}" dt="2024-03-01T10:49:17.746" v="834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50:43.817" v="838" actId="20577"/>
        <pc:sldMkLst>
          <pc:docMk/>
          <pc:sldMk cId="2434168971" sldId="271"/>
        </pc:sldMkLst>
        <pc:spChg chg="mod">
          <ac:chgData name="Bob Flynn" userId="664729f4-1250-46a5-879d-3bdcd89d87bc" providerId="ADAL" clId="{FE5BB342-31B5-4119-AAE7-43914DCDC0D7}" dt="2024-03-01T10:50:43.817" v="838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3A630E1B-6EA9-4CAD-B910-6F074D5E1949}"/>
    <pc:docChg chg="custSel modSld">
      <pc:chgData name="Bob Flynn" userId="664729f4-1250-46a5-879d-3bdcd89d87bc" providerId="ADAL" clId="{3A630E1B-6EA9-4CAD-B910-6F074D5E1949}" dt="2023-08-18T14:39:53.385" v="888" actId="13926"/>
      <pc:docMkLst>
        <pc:docMk/>
      </pc:docMkLst>
      <pc:sldChg chg="modSp mod">
        <pc:chgData name="Bob Flynn" userId="664729f4-1250-46a5-879d-3bdcd89d87bc" providerId="ADAL" clId="{3A630E1B-6EA9-4CAD-B910-6F074D5E1949}" dt="2023-08-17T17:47:25.566" v="600" actId="20577"/>
        <pc:sldMkLst>
          <pc:docMk/>
          <pc:sldMk cId="1765449736" sldId="256"/>
        </pc:sldMkLst>
        <pc:spChg chg="mod">
          <ac:chgData name="Bob Flynn" userId="664729f4-1250-46a5-879d-3bdcd89d87bc" providerId="ADAL" clId="{3A630E1B-6EA9-4CAD-B910-6F074D5E1949}" dt="2023-08-17T13:12:49.522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3A630E1B-6EA9-4CAD-B910-6F074D5E1949}" dt="2023-08-17T17:47:25.566" v="600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9:53.385" v="888" actId="13926"/>
        <pc:sldMkLst>
          <pc:docMk/>
          <pc:sldMk cId="2278966715" sldId="262"/>
        </pc:sldMkLst>
        <pc:graphicFrameChg chg="modGraphic">
          <ac:chgData name="Bob Flynn" userId="664729f4-1250-46a5-879d-3bdcd89d87bc" providerId="ADAL" clId="{3A630E1B-6EA9-4CAD-B910-6F074D5E1949}" dt="2023-08-18T14:39:53.385" v="888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3A630E1B-6EA9-4CAD-B910-6F074D5E1949}" dt="2023-08-18T14:34:09.419" v="877" actId="20577"/>
        <pc:sldMkLst>
          <pc:docMk/>
          <pc:sldMk cId="44548526" sldId="264"/>
        </pc:sldMkLst>
        <pc:spChg chg="mod">
          <ac:chgData name="Bob Flynn" userId="664729f4-1250-46a5-879d-3bdcd89d87bc" providerId="ADAL" clId="{3A630E1B-6EA9-4CAD-B910-6F074D5E1949}" dt="2023-08-18T14:34:09.419" v="877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56.988" v="886" actId="6549"/>
        <pc:sldMkLst>
          <pc:docMk/>
          <pc:sldMk cId="642484664" sldId="266"/>
        </pc:sldMkLst>
        <pc:spChg chg="mod">
          <ac:chgData name="Bob Flynn" userId="664729f4-1250-46a5-879d-3bdcd89d87bc" providerId="ADAL" clId="{3A630E1B-6EA9-4CAD-B910-6F074D5E1949}" dt="2023-08-18T14:35:56.988" v="886" actId="6549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14.703" v="881" actId="20577"/>
        <pc:sldMkLst>
          <pc:docMk/>
          <pc:sldMk cId="2434168971" sldId="271"/>
        </pc:sldMkLst>
        <pc:spChg chg="mod">
          <ac:chgData name="Bob Flynn" userId="664729f4-1250-46a5-879d-3bdcd89d87bc" providerId="ADAL" clId="{3A630E1B-6EA9-4CAD-B910-6F074D5E1949}" dt="2023-08-18T14:35:14.703" v="881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4EE53687-E0DC-4896-9A5B-CFDADB8E4448}"/>
    <pc:docChg chg="undo custSel modSld">
      <pc:chgData name="Bob Flynn" userId="664729f4-1250-46a5-879d-3bdcd89d87bc" providerId="ADAL" clId="{4EE53687-E0DC-4896-9A5B-CFDADB8E4448}" dt="2023-12-08T02:23:39.820" v="685"/>
      <pc:docMkLst>
        <pc:docMk/>
      </pc:docMkLst>
      <pc:sldChg chg="modSp mod">
        <pc:chgData name="Bob Flynn" userId="664729f4-1250-46a5-879d-3bdcd89d87bc" providerId="ADAL" clId="{4EE53687-E0DC-4896-9A5B-CFDADB8E4448}" dt="2023-12-08T02:23:39.820" v="685"/>
        <pc:sldMkLst>
          <pc:docMk/>
          <pc:sldMk cId="1765449736" sldId="256"/>
        </pc:sldMkLst>
        <pc:spChg chg="mod">
          <ac:chgData name="Bob Flynn" userId="664729f4-1250-46a5-879d-3bdcd89d87bc" providerId="ADAL" clId="{4EE53687-E0DC-4896-9A5B-CFDADB8E4448}" dt="2023-12-08T01:08:43.474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4EE53687-E0DC-4896-9A5B-CFDADB8E4448}" dt="2023-12-08T02:23:39.820" v="685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1:10:33.318" v="29" actId="20577"/>
        <pc:sldMkLst>
          <pc:docMk/>
          <pc:sldMk cId="2278966715" sldId="262"/>
        </pc:sldMkLst>
        <pc:spChg chg="mod">
          <ac:chgData name="Bob Flynn" userId="664729f4-1250-46a5-879d-3bdcd89d87bc" providerId="ADAL" clId="{4EE53687-E0DC-4896-9A5B-CFDADB8E4448}" dt="2023-12-08T01:09:26.165" v="2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4EE53687-E0DC-4896-9A5B-CFDADB8E4448}" dt="2023-12-08T01:10:33.318" v="29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4EE53687-E0DC-4896-9A5B-CFDADB8E4448}" dt="2023-12-08T01:54:22.600" v="669" actId="20577"/>
        <pc:sldMkLst>
          <pc:docMk/>
          <pc:sldMk cId="44548526" sldId="264"/>
        </pc:sldMkLst>
        <pc:spChg chg="mod">
          <ac:chgData name="Bob Flynn" userId="664729f4-1250-46a5-879d-3bdcd89d87bc" providerId="ADAL" clId="{4EE53687-E0DC-4896-9A5B-CFDADB8E4448}" dt="2023-12-08T01:54:22.600" v="6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2:21:52.648" v="684" actId="13926"/>
        <pc:sldMkLst>
          <pc:docMk/>
          <pc:sldMk cId="642484664" sldId="266"/>
        </pc:sldMkLst>
        <pc:spChg chg="mod">
          <ac:chgData name="Bob Flynn" userId="664729f4-1250-46a5-879d-3bdcd89d87bc" providerId="ADAL" clId="{4EE53687-E0DC-4896-9A5B-CFDADB8E4448}" dt="2023-12-08T02:21:52.648" v="684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addSp delSp modSp mod">
        <pc:chgData name="Bob Flynn" userId="664729f4-1250-46a5-879d-3bdcd89d87bc" providerId="ADAL" clId="{4EE53687-E0DC-4896-9A5B-CFDADB8E4448}" dt="2023-12-08T01:59:36.832" v="674"/>
        <pc:sldMkLst>
          <pc:docMk/>
          <pc:sldMk cId="2434168971" sldId="271"/>
        </pc:sldMkLst>
        <pc:spChg chg="mod">
          <ac:chgData name="Bob Flynn" userId="664729f4-1250-46a5-879d-3bdcd89d87bc" providerId="ADAL" clId="{4EE53687-E0DC-4896-9A5B-CFDADB8E4448}" dt="2023-12-08T01:59:36.832" v="674"/>
          <ac:spMkLst>
            <pc:docMk/>
            <pc:sldMk cId="2434168971" sldId="271"/>
            <ac:spMk id="3" creationId="{00000000-0000-0000-0000-000000000000}"/>
          </ac:spMkLst>
        </pc:spChg>
        <pc:graphicFrameChg chg="add del mod">
          <ac:chgData name="Bob Flynn" userId="664729f4-1250-46a5-879d-3bdcd89d87bc" providerId="ADAL" clId="{4EE53687-E0DC-4896-9A5B-CFDADB8E4448}" dt="2023-12-08T01:14:17.137" v="247"/>
          <ac:graphicFrameMkLst>
            <pc:docMk/>
            <pc:sldMk cId="2434168971" sldId="271"/>
            <ac:graphicFrameMk id="4" creationId="{A97D3B51-3020-E32B-73FA-4CA7CDDE3736}"/>
          </ac:graphicFrameMkLst>
        </pc:graphicFrameChg>
        <pc:graphicFrameChg chg="add del mod">
          <ac:chgData name="Bob Flynn" userId="664729f4-1250-46a5-879d-3bdcd89d87bc" providerId="ADAL" clId="{4EE53687-E0DC-4896-9A5B-CFDADB8E4448}" dt="2023-12-08T01:14:51.038" v="251"/>
          <ac:graphicFrameMkLst>
            <pc:docMk/>
            <pc:sldMk cId="2434168971" sldId="271"/>
            <ac:graphicFrameMk id="5" creationId="{946BC51C-D577-C45C-8DAD-BE334EB24798}"/>
          </ac:graphicFrameMkLst>
        </pc:graphicFrame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1553574E-77FF-4B6A-AE92-3DE21EE0FAAE}"/>
    <pc:docChg chg="undo redo custSel modSld">
      <pc:chgData name="Bob Flynn" userId="664729f4-1250-46a5-879d-3bdcd89d87bc" providerId="ADAL" clId="{1553574E-77FF-4B6A-AE92-3DE21EE0FAAE}" dt="2024-04-26T11:22:22.898" v="140" actId="20577"/>
      <pc:docMkLst>
        <pc:docMk/>
      </pc:docMkLst>
      <pc:sldChg chg="modSp mod">
        <pc:chgData name="Bob Flynn" userId="664729f4-1250-46a5-879d-3bdcd89d87bc" providerId="ADAL" clId="{1553574E-77FF-4B6A-AE92-3DE21EE0FAAE}" dt="2024-04-26T10:44:28.169" v="10" actId="20577"/>
        <pc:sldMkLst>
          <pc:docMk/>
          <pc:sldMk cId="1765449736" sldId="256"/>
        </pc:sldMkLst>
        <pc:spChg chg="mod">
          <ac:chgData name="Bob Flynn" userId="664729f4-1250-46a5-879d-3bdcd89d87bc" providerId="ADAL" clId="{1553574E-77FF-4B6A-AE92-3DE21EE0FAAE}" dt="2024-04-26T10:44:28.169" v="10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1553574E-77FF-4B6A-AE92-3DE21EE0FAAE}" dt="2024-04-26T10:44:21.506" v="8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0:45:58.398" v="20" actId="13926"/>
        <pc:sldMkLst>
          <pc:docMk/>
          <pc:sldMk cId="2278966715" sldId="262"/>
        </pc:sldMkLst>
        <pc:spChg chg="mod">
          <ac:chgData name="Bob Flynn" userId="664729f4-1250-46a5-879d-3bdcd89d87bc" providerId="ADAL" clId="{1553574E-77FF-4B6A-AE92-3DE21EE0FAAE}" dt="2024-04-26T10:44:35.426" v="12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1553574E-77FF-4B6A-AE92-3DE21EE0FAAE}" dt="2024-04-26T10:45:58.398" v="20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1553574E-77FF-4B6A-AE92-3DE21EE0FAAE}" dt="2024-04-26T10:48:22.274" v="90" actId="20577"/>
        <pc:sldMkLst>
          <pc:docMk/>
          <pc:sldMk cId="44548526" sldId="264"/>
        </pc:sldMkLst>
        <pc:spChg chg="mod">
          <ac:chgData name="Bob Flynn" userId="664729f4-1250-46a5-879d-3bdcd89d87bc" providerId="ADAL" clId="{1553574E-77FF-4B6A-AE92-3DE21EE0FAAE}" dt="2024-04-26T10:48:22.274" v="90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1:22:22.898" v="140" actId="20577"/>
        <pc:sldMkLst>
          <pc:docMk/>
          <pc:sldMk cId="642484664" sldId="266"/>
        </pc:sldMkLst>
        <pc:spChg chg="mod">
          <ac:chgData name="Bob Flynn" userId="664729f4-1250-46a5-879d-3bdcd89d87bc" providerId="ADAL" clId="{1553574E-77FF-4B6A-AE92-3DE21EE0FAAE}" dt="2024-04-26T11:22:22.898" v="140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0:58:08.828" v="139"/>
        <pc:sldMkLst>
          <pc:docMk/>
          <pc:sldMk cId="2434168971" sldId="271"/>
        </pc:sldMkLst>
        <pc:spChg chg="mod">
          <ac:chgData name="Bob Flynn" userId="664729f4-1250-46a5-879d-3bdcd89d87bc" providerId="ADAL" clId="{1553574E-77FF-4B6A-AE92-3DE21EE0FAAE}" dt="2024-04-26T10:58:08.828" v="139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TDE64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2024-04-22 to 2024-04-26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TP-2024-0046-TDE_status_report_to_TP64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TDE64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85625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4 sessions in TP64</a:t>
            </a:r>
          </a:p>
          <a:p>
            <a:r>
              <a:rPr lang="en-US" altLang="ko-KR" dirty="0"/>
              <a:t>Handled contributions</a:t>
            </a:r>
          </a:p>
          <a:p>
            <a:r>
              <a:rPr lang="en-US" altLang="ko-KR" dirty="0"/>
              <a:t>Markdown procedure</a:t>
            </a:r>
          </a:p>
          <a:p>
            <a:pPr lvl="1"/>
            <a:r>
              <a:rPr lang="en-US" altLang="ko-KR" dirty="0"/>
              <a:t>Process has been started in every WG</a:t>
            </a:r>
          </a:p>
          <a:p>
            <a:r>
              <a:rPr lang="en-US" altLang="ko-KR" dirty="0"/>
              <a:t>Discussion of next Interop</a:t>
            </a:r>
          </a:p>
          <a:p>
            <a:pPr lvl="1"/>
            <a:r>
              <a:rPr lang="en-US" altLang="ko-KR" dirty="0"/>
              <a:t>Schedule: Considering TP 66</a:t>
            </a:r>
          </a:p>
          <a:p>
            <a:pPr lvl="1"/>
            <a:r>
              <a:rPr lang="en-US" dirty="0"/>
              <a:t>Topics: Protocol Bindings, Security, CSE</a:t>
            </a:r>
            <a:r>
              <a:rPr lang="en-US" dirty="0">
                <a:sym typeface="Wingdings" panose="05000000000000000000" pitchFamily="2" charset="2"/>
              </a:rPr>
              <a:t>CSE Registration</a:t>
            </a:r>
            <a:endParaRPr lang="en-US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pt-BR" altLang="ko-KR" dirty="0"/>
              <a:t>TP-2024-0047-TP64_TS-0019_CR_Pack </a:t>
            </a:r>
          </a:p>
          <a:p>
            <a:pPr lvl="2"/>
            <a:r>
              <a:rPr lang="pt-BR" altLang="ko-KR" dirty="0"/>
              <a:t>TDE-2024-0022-New_TP_for_Handling_invalid_NET_range_R4</a:t>
            </a:r>
          </a:p>
          <a:p>
            <a:pPr lvl="1"/>
            <a:r>
              <a:rPr lang="pt-BR" altLang="ko-KR" dirty="0"/>
              <a:t>TP-2024-0048-TP64_TR-0039_CR_Pack </a:t>
            </a:r>
          </a:p>
          <a:p>
            <a:pPr lvl="2"/>
            <a:r>
              <a:rPr lang="en-US" altLang="ko-KR" dirty="0"/>
              <a:t>TDE-2024-0034-Initial_conversion_of_TR-0039_to_Markdown</a:t>
            </a:r>
            <a:endParaRPr lang="pt-BR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1403214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TDE64.1: </a:t>
            </a:r>
            <a:r>
              <a:rPr lang="en-US" altLang="ko-KR" sz="1800" dirty="0">
                <a:latin typeface="Times New Roman" panose="02020603050405020304" pitchFamily="18" charset="0"/>
              </a:rPr>
              <a:t>23 May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TDE64.2: </a:t>
            </a:r>
            <a:r>
              <a:rPr lang="en-US" altLang="ko-KR" sz="1800" dirty="0">
                <a:latin typeface="Times New Roman" panose="02020603050405020304" pitchFamily="18" charset="0"/>
              </a:rPr>
              <a:t>6 Jun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13:00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sz="1800" dirty="0">
                <a:latin typeface="Times New Roman" panose="02020603050405020304" pitchFamily="18" charset="0"/>
              </a:rPr>
              <a:t>TP#64 24 Jun – 28 Jun, 2024, virtual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b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276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Wingdings</vt:lpstr>
      <vt:lpstr>Office Theme</vt:lpstr>
      <vt:lpstr>WG3 TDE64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2024-04-26T11:22:29Z</dcterms:modified>
</cp:coreProperties>
</file>