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97" r:id="rId3"/>
    <p:sldId id="29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809F28-98A0-4F35-9D74-CF6BFF262F88}" v="21" dt="2024-09-13T09:54:13.6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0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8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b Flynn" userId="664729f4-1250-46a5-879d-3bdcd89d87bc" providerId="ADAL" clId="{1E809F28-98A0-4F35-9D74-CF6BFF262F88}"/>
    <pc:docChg chg="undo redo custSel addSld delSld modSld sldOrd">
      <pc:chgData name="Bob Flynn" userId="664729f4-1250-46a5-879d-3bdcd89d87bc" providerId="ADAL" clId="{1E809F28-98A0-4F35-9D74-CF6BFF262F88}" dt="2024-09-13T10:18:41.713" v="831" actId="27636"/>
      <pc:docMkLst>
        <pc:docMk/>
      </pc:docMkLst>
      <pc:sldChg chg="modSp mod">
        <pc:chgData name="Bob Flynn" userId="664729f4-1250-46a5-879d-3bdcd89d87bc" providerId="ADAL" clId="{1E809F28-98A0-4F35-9D74-CF6BFF262F88}" dt="2024-09-13T10:18:41.713" v="831" actId="27636"/>
        <pc:sldMkLst>
          <pc:docMk/>
          <pc:sldMk cId="1765449736" sldId="256"/>
        </pc:sldMkLst>
        <pc:spChg chg="mod">
          <ac:chgData name="Bob Flynn" userId="664729f4-1250-46a5-879d-3bdcd89d87bc" providerId="ADAL" clId="{1E809F28-98A0-4F35-9D74-CF6BFF262F88}" dt="2024-09-13T08:17:05.363" v="20" actId="20577"/>
          <ac:spMkLst>
            <pc:docMk/>
            <pc:sldMk cId="1765449736" sldId="256"/>
            <ac:spMk id="2" creationId="{00000000-0000-0000-0000-000000000000}"/>
          </ac:spMkLst>
        </pc:spChg>
        <pc:spChg chg="mod">
          <ac:chgData name="Bob Flynn" userId="664729f4-1250-46a5-879d-3bdcd89d87bc" providerId="ADAL" clId="{1E809F28-98A0-4F35-9D74-CF6BFF262F88}" dt="2024-09-13T10:18:41.713" v="831" actId="27636"/>
          <ac:spMkLst>
            <pc:docMk/>
            <pc:sldMk cId="1765449736" sldId="256"/>
            <ac:spMk id="3" creationId="{00000000-0000-0000-0000-000000000000}"/>
          </ac:spMkLst>
        </pc:spChg>
      </pc:sldChg>
      <pc:sldChg chg="del">
        <pc:chgData name="Bob Flynn" userId="664729f4-1250-46a5-879d-3bdcd89d87bc" providerId="ADAL" clId="{1E809F28-98A0-4F35-9D74-CF6BFF262F88}" dt="2024-09-13T09:33:38.963" v="764" actId="47"/>
        <pc:sldMkLst>
          <pc:docMk/>
          <pc:sldMk cId="3965898326" sldId="294"/>
        </pc:sldMkLst>
      </pc:sldChg>
      <pc:sldChg chg="del">
        <pc:chgData name="Bob Flynn" userId="664729f4-1250-46a5-879d-3bdcd89d87bc" providerId="ADAL" clId="{1E809F28-98A0-4F35-9D74-CF6BFF262F88}" dt="2024-09-13T09:33:41.302" v="765" actId="47"/>
        <pc:sldMkLst>
          <pc:docMk/>
          <pc:sldMk cId="2490891385" sldId="295"/>
        </pc:sldMkLst>
      </pc:sldChg>
      <pc:sldChg chg="addSp delSp modSp add mod">
        <pc:chgData name="Bob Flynn" userId="664729f4-1250-46a5-879d-3bdcd89d87bc" providerId="ADAL" clId="{1E809F28-98A0-4F35-9D74-CF6BFF262F88}" dt="2024-09-13T09:54:19.524" v="819" actId="1076"/>
        <pc:sldMkLst>
          <pc:docMk/>
          <pc:sldMk cId="3749917296" sldId="296"/>
        </pc:sldMkLst>
        <pc:spChg chg="mod">
          <ac:chgData name="Bob Flynn" userId="664729f4-1250-46a5-879d-3bdcd89d87bc" providerId="ADAL" clId="{1E809F28-98A0-4F35-9D74-CF6BFF262F88}" dt="2024-09-13T08:49:06.533" v="586" actId="20577"/>
          <ac:spMkLst>
            <pc:docMk/>
            <pc:sldMk cId="3749917296" sldId="296"/>
            <ac:spMk id="2" creationId="{00000000-0000-0000-0000-000000000000}"/>
          </ac:spMkLst>
        </pc:spChg>
        <pc:spChg chg="mod">
          <ac:chgData name="Bob Flynn" userId="664729f4-1250-46a5-879d-3bdcd89d87bc" providerId="ADAL" clId="{1E809F28-98A0-4F35-9D74-CF6BFF262F88}" dt="2024-09-13T09:34:30.762" v="772" actId="6549"/>
          <ac:spMkLst>
            <pc:docMk/>
            <pc:sldMk cId="3749917296" sldId="296"/>
            <ac:spMk id="14" creationId="{5CC6426F-E067-08D9-3738-53046563330E}"/>
          </ac:spMkLst>
        </pc:spChg>
        <pc:spChg chg="mod">
          <ac:chgData name="Bob Flynn" userId="664729f4-1250-46a5-879d-3bdcd89d87bc" providerId="ADAL" clId="{1E809F28-98A0-4F35-9D74-CF6BFF262F88}" dt="2024-09-13T08:54:06.781" v="661" actId="1036"/>
          <ac:spMkLst>
            <pc:docMk/>
            <pc:sldMk cId="3749917296" sldId="296"/>
            <ac:spMk id="16" creationId="{C3DE33A5-4DEC-FC11-936A-7B00040B351D}"/>
          </ac:spMkLst>
        </pc:spChg>
        <pc:spChg chg="mod">
          <ac:chgData name="Bob Flynn" userId="664729f4-1250-46a5-879d-3bdcd89d87bc" providerId="ADAL" clId="{1E809F28-98A0-4F35-9D74-CF6BFF262F88}" dt="2024-09-13T08:53:40.619" v="656" actId="1035"/>
          <ac:spMkLst>
            <pc:docMk/>
            <pc:sldMk cId="3749917296" sldId="296"/>
            <ac:spMk id="18" creationId="{DC9A97D3-489D-1E86-5766-EBC82B1CB0C3}"/>
          </ac:spMkLst>
        </pc:spChg>
        <pc:spChg chg="mod">
          <ac:chgData name="Bob Flynn" userId="664729f4-1250-46a5-879d-3bdcd89d87bc" providerId="ADAL" clId="{1E809F28-98A0-4F35-9D74-CF6BFF262F88}" dt="2024-09-13T08:53:40.619" v="656" actId="1035"/>
          <ac:spMkLst>
            <pc:docMk/>
            <pc:sldMk cId="3749917296" sldId="296"/>
            <ac:spMk id="21" creationId="{4F91A7AE-E6E1-5655-A683-CD7474E8D2E0}"/>
          </ac:spMkLst>
        </pc:spChg>
        <pc:spChg chg="mod">
          <ac:chgData name="Bob Flynn" userId="664729f4-1250-46a5-879d-3bdcd89d87bc" providerId="ADAL" clId="{1E809F28-98A0-4F35-9D74-CF6BFF262F88}" dt="2024-09-13T08:54:06.781" v="661" actId="1036"/>
          <ac:spMkLst>
            <pc:docMk/>
            <pc:sldMk cId="3749917296" sldId="296"/>
            <ac:spMk id="23" creationId="{57C4479B-BE08-1AB1-D282-7B332FF42A4E}"/>
          </ac:spMkLst>
        </pc:spChg>
        <pc:spChg chg="mod">
          <ac:chgData name="Bob Flynn" userId="664729f4-1250-46a5-879d-3bdcd89d87bc" providerId="ADAL" clId="{1E809F28-98A0-4F35-9D74-CF6BFF262F88}" dt="2024-09-13T08:53:40.619" v="656" actId="1035"/>
          <ac:spMkLst>
            <pc:docMk/>
            <pc:sldMk cId="3749917296" sldId="296"/>
            <ac:spMk id="27" creationId="{65D5E997-48FE-5D57-F31B-AF0A13782A77}"/>
          </ac:spMkLst>
        </pc:spChg>
        <pc:spChg chg="mod">
          <ac:chgData name="Bob Flynn" userId="664729f4-1250-46a5-879d-3bdcd89d87bc" providerId="ADAL" clId="{1E809F28-98A0-4F35-9D74-CF6BFF262F88}" dt="2024-09-13T08:54:06.781" v="661" actId="1036"/>
          <ac:spMkLst>
            <pc:docMk/>
            <pc:sldMk cId="3749917296" sldId="296"/>
            <ac:spMk id="29" creationId="{F7E63C3E-EC0F-0770-50E6-E0817EE14ECA}"/>
          </ac:spMkLst>
        </pc:spChg>
        <pc:spChg chg="mod">
          <ac:chgData name="Bob Flynn" userId="664729f4-1250-46a5-879d-3bdcd89d87bc" providerId="ADAL" clId="{1E809F28-98A0-4F35-9D74-CF6BFF262F88}" dt="2024-09-13T08:53:40.619" v="656" actId="1035"/>
          <ac:spMkLst>
            <pc:docMk/>
            <pc:sldMk cId="3749917296" sldId="296"/>
            <ac:spMk id="32" creationId="{FDBB4F6A-E48B-A084-649E-C14383A86D52}"/>
          </ac:spMkLst>
        </pc:spChg>
        <pc:spChg chg="mod">
          <ac:chgData name="Bob Flynn" userId="664729f4-1250-46a5-879d-3bdcd89d87bc" providerId="ADAL" clId="{1E809F28-98A0-4F35-9D74-CF6BFF262F88}" dt="2024-09-13T08:54:06.781" v="661" actId="1036"/>
          <ac:spMkLst>
            <pc:docMk/>
            <pc:sldMk cId="3749917296" sldId="296"/>
            <ac:spMk id="34" creationId="{464E7B67-1B80-82BD-0D97-A08C9B89A729}"/>
          </ac:spMkLst>
        </pc:spChg>
        <pc:spChg chg="mod">
          <ac:chgData name="Bob Flynn" userId="664729f4-1250-46a5-879d-3bdcd89d87bc" providerId="ADAL" clId="{1E809F28-98A0-4F35-9D74-CF6BFF262F88}" dt="2024-09-13T08:53:40.619" v="656" actId="1035"/>
          <ac:spMkLst>
            <pc:docMk/>
            <pc:sldMk cId="3749917296" sldId="296"/>
            <ac:spMk id="36" creationId="{E967C83D-38FD-6939-FCE4-8FA8622EA456}"/>
          </ac:spMkLst>
        </pc:spChg>
        <pc:picChg chg="add mod">
          <ac:chgData name="Bob Flynn" userId="664729f4-1250-46a5-879d-3bdcd89d87bc" providerId="ADAL" clId="{1E809F28-98A0-4F35-9D74-CF6BFF262F88}" dt="2024-09-13T08:52:20.728" v="638" actId="1076"/>
          <ac:picMkLst>
            <pc:docMk/>
            <pc:sldMk cId="3749917296" sldId="296"/>
            <ac:picMk id="3" creationId="{FF9551AF-6EF0-95C5-417A-FAE570A5636C}"/>
          </ac:picMkLst>
        </pc:picChg>
        <pc:picChg chg="add mod">
          <ac:chgData name="Bob Flynn" userId="664729f4-1250-46a5-879d-3bdcd89d87bc" providerId="ADAL" clId="{1E809F28-98A0-4F35-9D74-CF6BFF262F88}" dt="2024-09-13T09:54:19.524" v="819" actId="1076"/>
          <ac:picMkLst>
            <pc:docMk/>
            <pc:sldMk cId="3749917296" sldId="296"/>
            <ac:picMk id="6" creationId="{1B0C2152-A50E-B92F-B610-241949AA67CB}"/>
          </ac:picMkLst>
        </pc:picChg>
        <pc:picChg chg="del mod">
          <ac:chgData name="Bob Flynn" userId="664729f4-1250-46a5-879d-3bdcd89d87bc" providerId="ADAL" clId="{1E809F28-98A0-4F35-9D74-CF6BFF262F88}" dt="2024-09-13T08:24:05.281" v="168" actId="478"/>
          <ac:picMkLst>
            <pc:docMk/>
            <pc:sldMk cId="3749917296" sldId="296"/>
            <ac:picMk id="24" creationId="{ED5B564F-DC5D-086C-2ACA-1353E7CCCA96}"/>
          </ac:picMkLst>
        </pc:picChg>
        <pc:picChg chg="del mod">
          <ac:chgData name="Bob Flynn" userId="664729f4-1250-46a5-879d-3bdcd89d87bc" providerId="ADAL" clId="{1E809F28-98A0-4F35-9D74-CF6BFF262F88}" dt="2024-09-13T08:24:02.224" v="167" actId="478"/>
          <ac:picMkLst>
            <pc:docMk/>
            <pc:sldMk cId="3749917296" sldId="296"/>
            <ac:picMk id="25" creationId="{73919B36-76B9-1044-3B90-3533469CE194}"/>
          </ac:picMkLst>
        </pc:picChg>
        <pc:picChg chg="mod">
          <ac:chgData name="Bob Flynn" userId="664729f4-1250-46a5-879d-3bdcd89d87bc" providerId="ADAL" clId="{1E809F28-98A0-4F35-9D74-CF6BFF262F88}" dt="2024-09-13T08:52:17.144" v="637" actId="1076"/>
          <ac:picMkLst>
            <pc:docMk/>
            <pc:sldMk cId="3749917296" sldId="296"/>
            <ac:picMk id="30" creationId="{654B2251-E08B-0F98-E6FD-63BA98A5E477}"/>
          </ac:picMkLst>
        </pc:picChg>
        <pc:picChg chg="del">
          <ac:chgData name="Bob Flynn" userId="664729f4-1250-46a5-879d-3bdcd89d87bc" providerId="ADAL" clId="{1E809F28-98A0-4F35-9D74-CF6BFF262F88}" dt="2024-09-13T08:20:05.059" v="47" actId="478"/>
          <ac:picMkLst>
            <pc:docMk/>
            <pc:sldMk cId="3749917296" sldId="296"/>
            <ac:picMk id="37" creationId="{D526C623-0C79-0B57-7098-5D9E2326AA5E}"/>
          </ac:picMkLst>
        </pc:picChg>
        <pc:picChg chg="del">
          <ac:chgData name="Bob Flynn" userId="664729f4-1250-46a5-879d-3bdcd89d87bc" providerId="ADAL" clId="{1E809F28-98A0-4F35-9D74-CF6BFF262F88}" dt="2024-09-13T08:24:08.255" v="169" actId="478"/>
          <ac:picMkLst>
            <pc:docMk/>
            <pc:sldMk cId="3749917296" sldId="296"/>
            <ac:picMk id="40" creationId="{E8ACCD36-25E7-F897-CDDE-519F26C90DCD}"/>
          </ac:picMkLst>
        </pc:picChg>
        <pc:picChg chg="del">
          <ac:chgData name="Bob Flynn" userId="664729f4-1250-46a5-879d-3bdcd89d87bc" providerId="ADAL" clId="{1E809F28-98A0-4F35-9D74-CF6BFF262F88}" dt="2024-09-13T08:26:43.593" v="200" actId="478"/>
          <ac:picMkLst>
            <pc:docMk/>
            <pc:sldMk cId="3749917296" sldId="296"/>
            <ac:picMk id="41" creationId="{0792574A-B5DE-A89C-C74C-5BB473EDCADD}"/>
          </ac:picMkLst>
        </pc:picChg>
        <pc:picChg chg="add mod">
          <ac:chgData name="Bob Flynn" userId="664729f4-1250-46a5-879d-3bdcd89d87bc" providerId="ADAL" clId="{1E809F28-98A0-4F35-9D74-CF6BFF262F88}" dt="2024-09-13T09:54:13.645" v="817" actId="1076"/>
          <ac:picMkLst>
            <pc:docMk/>
            <pc:sldMk cId="3749917296" sldId="296"/>
            <ac:picMk id="1026" creationId="{05D63824-E6DB-7869-C965-AC50F973CB97}"/>
          </ac:picMkLst>
        </pc:picChg>
        <pc:picChg chg="add mod">
          <ac:chgData name="Bob Flynn" userId="664729f4-1250-46a5-879d-3bdcd89d87bc" providerId="ADAL" clId="{1E809F28-98A0-4F35-9D74-CF6BFF262F88}" dt="2024-09-13T08:53:26.348" v="643" actId="1076"/>
          <ac:picMkLst>
            <pc:docMk/>
            <pc:sldMk cId="3749917296" sldId="296"/>
            <ac:picMk id="1028" creationId="{0774C405-9F0A-0BAF-D89E-DBAB1411348B}"/>
          </ac:picMkLst>
        </pc:picChg>
      </pc:sldChg>
      <pc:sldChg chg="delSp modSp add mod ord">
        <pc:chgData name="Bob Flynn" userId="664729f4-1250-46a5-879d-3bdcd89d87bc" providerId="ADAL" clId="{1E809F28-98A0-4F35-9D74-CF6BFF262F88}" dt="2024-09-13T09:53:23.182" v="815"/>
        <pc:sldMkLst>
          <pc:docMk/>
          <pc:sldMk cId="1182036580" sldId="297"/>
        </pc:sldMkLst>
        <pc:spChg chg="mod">
          <ac:chgData name="Bob Flynn" userId="664729f4-1250-46a5-879d-3bdcd89d87bc" providerId="ADAL" clId="{1E809F28-98A0-4F35-9D74-CF6BFF262F88}" dt="2024-09-13T08:48:58.101" v="584" actId="20577"/>
          <ac:spMkLst>
            <pc:docMk/>
            <pc:sldMk cId="1182036580" sldId="297"/>
            <ac:spMk id="2" creationId="{F4CF507C-8630-8835-4531-DB6D2F2AE5C5}"/>
          </ac:spMkLst>
        </pc:spChg>
        <pc:graphicFrameChg chg="mod modGraphic">
          <ac:chgData name="Bob Flynn" userId="664729f4-1250-46a5-879d-3bdcd89d87bc" providerId="ADAL" clId="{1E809F28-98A0-4F35-9D74-CF6BFF262F88}" dt="2024-09-13T09:53:23.182" v="815"/>
          <ac:graphicFrameMkLst>
            <pc:docMk/>
            <pc:sldMk cId="1182036580" sldId="297"/>
            <ac:graphicFrameMk id="9" creationId="{5FC78873-E969-4012-0127-DBE899D9D6A3}"/>
          </ac:graphicFrameMkLst>
        </pc:graphicFrameChg>
        <pc:picChg chg="del">
          <ac:chgData name="Bob Flynn" userId="664729f4-1250-46a5-879d-3bdcd89d87bc" providerId="ADAL" clId="{1E809F28-98A0-4F35-9D74-CF6BFF262F88}" dt="2024-09-13T08:29:24.080" v="305" actId="478"/>
          <ac:picMkLst>
            <pc:docMk/>
            <pc:sldMk cId="1182036580" sldId="297"/>
            <ac:picMk id="11" creationId="{153E2F56-EFF5-BA57-F337-09FD8BBF1D3A}"/>
          </ac:picMkLst>
        </pc:picChg>
        <pc:picChg chg="del">
          <ac:chgData name="Bob Flynn" userId="664729f4-1250-46a5-879d-3bdcd89d87bc" providerId="ADAL" clId="{1E809F28-98A0-4F35-9D74-CF6BFF262F88}" dt="2024-09-13T08:30:52.584" v="386" actId="478"/>
          <ac:picMkLst>
            <pc:docMk/>
            <pc:sldMk cId="1182036580" sldId="297"/>
            <ac:picMk id="12" creationId="{D2E7DBFA-2503-1879-DF2A-9FFC5516DD8D}"/>
          </ac:picMkLst>
        </pc:picChg>
        <pc:picChg chg="del">
          <ac:chgData name="Bob Flynn" userId="664729f4-1250-46a5-879d-3bdcd89d87bc" providerId="ADAL" clId="{1E809F28-98A0-4F35-9D74-CF6BFF262F88}" dt="2024-09-13T08:31:01.495" v="387" actId="478"/>
          <ac:picMkLst>
            <pc:docMk/>
            <pc:sldMk cId="1182036580" sldId="297"/>
            <ac:picMk id="13" creationId="{0976ACFB-D2AB-F464-36B1-A4968D0CA8CB}"/>
          </ac:picMkLst>
        </pc:picChg>
        <pc:picChg chg="del">
          <ac:chgData name="Bob Flynn" userId="664729f4-1250-46a5-879d-3bdcd89d87bc" providerId="ADAL" clId="{1E809F28-98A0-4F35-9D74-CF6BFF262F88}" dt="2024-09-13T08:33:12.366" v="462" actId="478"/>
          <ac:picMkLst>
            <pc:docMk/>
            <pc:sldMk cId="1182036580" sldId="297"/>
            <ac:picMk id="14" creationId="{5C022533-12BB-6654-46AD-FE9FB11ED589}"/>
          </ac:picMkLst>
        </pc:picChg>
        <pc:picChg chg="del">
          <ac:chgData name="Bob Flynn" userId="664729f4-1250-46a5-879d-3bdcd89d87bc" providerId="ADAL" clId="{1E809F28-98A0-4F35-9D74-CF6BFF262F88}" dt="2024-09-13T08:33:48.311" v="480" actId="478"/>
          <ac:picMkLst>
            <pc:docMk/>
            <pc:sldMk cId="1182036580" sldId="297"/>
            <ac:picMk id="15" creationId="{88C3B84D-E02A-0590-A219-40F5AFF7EAC5}"/>
          </ac:picMkLst>
        </pc:picChg>
        <pc:picChg chg="del">
          <ac:chgData name="Bob Flynn" userId="664729f4-1250-46a5-879d-3bdcd89d87bc" providerId="ADAL" clId="{1E809F28-98A0-4F35-9D74-CF6BFF262F88}" dt="2024-09-13T08:33:49.967" v="481" actId="478"/>
          <ac:picMkLst>
            <pc:docMk/>
            <pc:sldMk cId="1182036580" sldId="297"/>
            <ac:picMk id="16" creationId="{679A79E6-48CE-88CF-1086-A7914C6A6795}"/>
          </ac:picMkLst>
        </pc:picChg>
        <pc:picChg chg="del">
          <ac:chgData name="Bob Flynn" userId="664729f4-1250-46a5-879d-3bdcd89d87bc" providerId="ADAL" clId="{1E809F28-98A0-4F35-9D74-CF6BFF262F88}" dt="2024-09-13T08:48:29.644" v="568" actId="478"/>
          <ac:picMkLst>
            <pc:docMk/>
            <pc:sldMk cId="1182036580" sldId="297"/>
            <ac:picMk id="17" creationId="{3F42C3B3-96D4-BA85-6B24-41EFC042C88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8E301-3DFA-4C73-9BFF-EDACBE8CE9B5}" type="datetimeFigureOut">
              <a:rPr lang="en-IN" smtClean="0"/>
              <a:t>13-09-2024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05934-9E10-4F0A-88EF-5F62E8EA33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509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2021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2054941"/>
            <a:ext cx="11296184" cy="1455021"/>
          </a:xfrm>
        </p:spPr>
        <p:txBody>
          <a:bodyPr>
            <a:normAutofit fontScale="90000"/>
          </a:bodyPr>
          <a:lstStyle/>
          <a:p>
            <a:r>
              <a:rPr lang="en-US" altLang="ko-KR" sz="5400" dirty="0"/>
              <a:t>oneM2M Int’l Hackathon</a:t>
            </a:r>
            <a:br>
              <a:rPr lang="en-US" altLang="ko-KR" sz="5400" dirty="0"/>
            </a:br>
            <a:r>
              <a:rPr lang="en-US" altLang="ko-KR" sz="5400" dirty="0"/>
              <a:t>2024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TDE Chair </a:t>
            </a:r>
            <a:r>
              <a:rPr lang="en-US" altLang="ko-KR" dirty="0"/>
              <a:t>(TDE)</a:t>
            </a:r>
          </a:p>
          <a:p>
            <a:r>
              <a:rPr lang="en-US" altLang="ko-KR" dirty="0"/>
              <a:t>TP#66, 2024.09.13</a:t>
            </a:r>
          </a:p>
          <a:p>
            <a:r>
              <a:rPr lang="en-US" altLang="ko-KR" dirty="0"/>
              <a:t>TP-2024-0076-oneM2M_international_hackathon_2024</a:t>
            </a:r>
          </a:p>
        </p:txBody>
      </p:sp>
    </p:spTree>
    <p:extLst>
      <p:ext uri="{BB962C8B-B14F-4D97-AF65-F5344CB8AC3E}">
        <p14:creationId xmlns:p14="http://schemas.microsoft.com/office/powerpoint/2010/main" val="176544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5E4444-8625-7AC3-5329-A86395B0EF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F507C-8630-8835-4531-DB6D2F2AE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2024 oneM2M Hackathon Plan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111C15-E747-4A36-F4C5-82B5CA62E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2</a:t>
            </a:fld>
            <a:endParaRPr lang="en-US"/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5570B130-4A2E-700D-8283-F109F47B93D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7939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5FC78873-E969-4012-0127-DBE899D9D6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6665392"/>
              </p:ext>
            </p:extLst>
          </p:nvPr>
        </p:nvGraphicFramePr>
        <p:xfrm>
          <a:off x="334695" y="1372104"/>
          <a:ext cx="10750247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1321">
                  <a:extLst>
                    <a:ext uri="{9D8B030D-6E8A-4147-A177-3AD203B41FA5}">
                      <a16:colId xmlns:a16="http://schemas.microsoft.com/office/drawing/2014/main" val="3810826194"/>
                    </a:ext>
                  </a:extLst>
                </a:gridCol>
                <a:gridCol w="4932664">
                  <a:extLst>
                    <a:ext uri="{9D8B030D-6E8A-4147-A177-3AD203B41FA5}">
                      <a16:colId xmlns:a16="http://schemas.microsoft.com/office/drawing/2014/main" val="866019113"/>
                    </a:ext>
                  </a:extLst>
                </a:gridCol>
                <a:gridCol w="3346262">
                  <a:extLst>
                    <a:ext uri="{9D8B030D-6E8A-4147-A177-3AD203B41FA5}">
                      <a16:colId xmlns:a16="http://schemas.microsoft.com/office/drawing/2014/main" val="28192977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What</a:t>
                      </a:r>
                      <a:endParaRPr lang="en-K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How</a:t>
                      </a:r>
                      <a:endParaRPr lang="en-K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Who</a:t>
                      </a:r>
                      <a:endParaRPr lang="en-K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857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applications / selection</a:t>
                      </a:r>
                      <a:endParaRPr lang="en-K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Registration process via ETSI website, alternatively via DISCORD registration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Miguel</a:t>
                      </a:r>
                      <a:endParaRPr lang="en-K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247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announcement</a:t>
                      </a:r>
                      <a:endParaRPr lang="en-K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</a:t>
                      </a:r>
                      <a:r>
                        <a:rPr lang="en-KR" sz="1600" dirty="0"/>
                        <a:t>romoted over oneM2M SNS, via SDOs, networks of delegates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MARCOM (Bindoo), Partners (ETSI, TIA, TSDSI, TTA), oneM2M Delegates</a:t>
                      </a:r>
                      <a:endParaRPr lang="en-K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567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1600" dirty="0"/>
                        <a:t>teams finalization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KR" sz="1600" dirty="0"/>
                        <a:t>Total no. of teams are limited considering human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TDE - Mentors</a:t>
                      </a:r>
                      <a:endParaRPr lang="en-K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522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k</a:t>
                      </a:r>
                      <a:r>
                        <a:rPr lang="en-KR" sz="1600" dirty="0"/>
                        <a:t>ick-off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oneM2M Teams or GTM </a:t>
                      </a:r>
                      <a:endParaRPr lang="en-K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TDE</a:t>
                      </a:r>
                      <a:endParaRPr lang="en-K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432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mentoring</a:t>
                      </a:r>
                      <a:endParaRPr lang="en-K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KR" sz="1600" dirty="0"/>
                        <a:t>Communication tool </a:t>
                      </a:r>
                      <a:r>
                        <a:rPr lang="en-US" sz="1600" dirty="0"/>
                        <a:t>– Discord (Andreas)</a:t>
                      </a:r>
                      <a:endParaRPr lang="en-K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TDE – SeungMyeong, Bob, Andreas K, Andreas N, Miguel,  Poornima, (Volunteers)</a:t>
                      </a:r>
                      <a:endParaRPr lang="en-K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210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progress check</a:t>
                      </a:r>
                      <a:endParaRPr lang="en-K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</a:t>
                      </a:r>
                      <a:r>
                        <a:rPr lang="en-KR" sz="1600" dirty="0"/>
                        <a:t>nline </a:t>
                      </a:r>
                      <a:r>
                        <a:rPr lang="en-US" sz="1600" dirty="0"/>
                        <a:t>meetings</a:t>
                      </a:r>
                      <a:endParaRPr lang="en-K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Mentors</a:t>
                      </a:r>
                      <a:endParaRPr lang="en-K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683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deliverables submission</a:t>
                      </a:r>
                      <a:endParaRPr lang="en-K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KR" sz="1600" dirty="0"/>
                        <a:t>Documentation on hackster.io, demo on youtube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Mentors</a:t>
                      </a:r>
                      <a:endParaRPr lang="en-K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262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project review</a:t>
                      </a:r>
                      <a:endParaRPr lang="en-K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KR" sz="1600" dirty="0"/>
                        <a:t>Online review with reviewers</a:t>
                      </a:r>
                      <a:r>
                        <a:rPr lang="en-US" sz="1600" dirty="0"/>
                        <a:t> (Rubric)</a:t>
                      </a:r>
                      <a:endParaRPr lang="en-K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Mentors</a:t>
                      </a:r>
                      <a:endParaRPr lang="en-K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024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awards ceremony</a:t>
                      </a:r>
                      <a:endParaRPr lang="en-K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Certificates from oneM2M</a:t>
                      </a:r>
                      <a:endParaRPr lang="en-K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Miguel</a:t>
                      </a:r>
                      <a:endParaRPr lang="en-K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314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2036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2024 oneM2M Hackathon Schedule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3</a:t>
            </a:fld>
            <a:endParaRPr lang="en-US"/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2D294ABF-E5C9-4F54-86C6-C00910CA7A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8935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3971001-E0F4-B123-AC51-D5A736824D9D}"/>
              </a:ext>
            </a:extLst>
          </p:cNvPr>
          <p:cNvCxnSpPr>
            <a:cxnSpLocks/>
          </p:cNvCxnSpPr>
          <p:nvPr/>
        </p:nvCxnSpPr>
        <p:spPr>
          <a:xfrm>
            <a:off x="587735" y="3581400"/>
            <a:ext cx="10693272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riangle 12">
            <a:extLst>
              <a:ext uri="{FF2B5EF4-FFF2-40B4-BE49-F238E27FC236}">
                <a16:creationId xmlns:a16="http://schemas.microsoft.com/office/drawing/2014/main" id="{E79FA3E2-575B-2E15-85EA-C17B981E0E77}"/>
              </a:ext>
            </a:extLst>
          </p:cNvPr>
          <p:cNvSpPr/>
          <p:nvPr/>
        </p:nvSpPr>
        <p:spPr>
          <a:xfrm>
            <a:off x="912695" y="3581400"/>
            <a:ext cx="480767" cy="414454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K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CC6426F-E067-08D9-3738-53046563330E}"/>
              </a:ext>
            </a:extLst>
          </p:cNvPr>
          <p:cNvSpPr txBox="1"/>
          <p:nvPr/>
        </p:nvSpPr>
        <p:spPr>
          <a:xfrm>
            <a:off x="448555" y="4030358"/>
            <a:ext cx="1334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KR" dirty="0"/>
              <a:t>Applications</a:t>
            </a:r>
            <a:endParaRPr lang="en-US" dirty="0"/>
          </a:p>
          <a:p>
            <a:pPr algn="ctr"/>
            <a:r>
              <a:rPr lang="en-KR" dirty="0"/>
              <a:t> </a:t>
            </a:r>
          </a:p>
        </p:txBody>
      </p:sp>
      <p:sp>
        <p:nvSpPr>
          <p:cNvPr id="15" name="Triangle 14">
            <a:extLst>
              <a:ext uri="{FF2B5EF4-FFF2-40B4-BE49-F238E27FC236}">
                <a16:creationId xmlns:a16="http://schemas.microsoft.com/office/drawing/2014/main" id="{0BD628D0-E105-0587-9DE5-30CAB31A2C6C}"/>
              </a:ext>
            </a:extLst>
          </p:cNvPr>
          <p:cNvSpPr/>
          <p:nvPr/>
        </p:nvSpPr>
        <p:spPr>
          <a:xfrm>
            <a:off x="2600093" y="3581400"/>
            <a:ext cx="480767" cy="414454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KR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DE33A5-4DEC-FC11-936A-7B00040B351D}"/>
              </a:ext>
            </a:extLst>
          </p:cNvPr>
          <p:cNvSpPr txBox="1"/>
          <p:nvPr/>
        </p:nvSpPr>
        <p:spPr>
          <a:xfrm>
            <a:off x="2328810" y="4030358"/>
            <a:ext cx="10454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KR" dirty="0"/>
              <a:t>Selection</a:t>
            </a:r>
            <a:endParaRPr lang="en-US" dirty="0"/>
          </a:p>
          <a:p>
            <a:pPr algn="ctr"/>
            <a:r>
              <a:rPr lang="en-US" b="1" dirty="0"/>
              <a:t>TDE</a:t>
            </a:r>
            <a:r>
              <a:rPr lang="en-KR" dirty="0"/>
              <a:t> </a:t>
            </a:r>
          </a:p>
        </p:txBody>
      </p:sp>
      <p:sp>
        <p:nvSpPr>
          <p:cNvPr id="17" name="Triangle 16">
            <a:extLst>
              <a:ext uri="{FF2B5EF4-FFF2-40B4-BE49-F238E27FC236}">
                <a16:creationId xmlns:a16="http://schemas.microsoft.com/office/drawing/2014/main" id="{9DAADEA1-5F51-2ACA-449E-69105A067D41}"/>
              </a:ext>
            </a:extLst>
          </p:cNvPr>
          <p:cNvSpPr/>
          <p:nvPr/>
        </p:nvSpPr>
        <p:spPr>
          <a:xfrm flipV="1">
            <a:off x="1405963" y="3138340"/>
            <a:ext cx="480767" cy="414454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KR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9A97D3-489D-1E86-5766-EBC82B1CB0C3}"/>
              </a:ext>
            </a:extLst>
          </p:cNvPr>
          <p:cNvSpPr txBox="1"/>
          <p:nvPr/>
        </p:nvSpPr>
        <p:spPr>
          <a:xfrm>
            <a:off x="641797" y="2254498"/>
            <a:ext cx="22034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Immediately</a:t>
            </a:r>
          </a:p>
          <a:p>
            <a:pPr algn="ctr"/>
            <a:r>
              <a:rPr lang="en-US" b="1" dirty="0"/>
              <a:t>MARCOM &amp; Partners</a:t>
            </a:r>
          </a:p>
          <a:p>
            <a:pPr algn="ctr"/>
            <a:r>
              <a:rPr lang="en-KR" dirty="0"/>
              <a:t>announcement</a:t>
            </a:r>
          </a:p>
        </p:txBody>
      </p:sp>
      <p:sp>
        <p:nvSpPr>
          <p:cNvPr id="20" name="Triangle 19">
            <a:extLst>
              <a:ext uri="{FF2B5EF4-FFF2-40B4-BE49-F238E27FC236}">
                <a16:creationId xmlns:a16="http://schemas.microsoft.com/office/drawing/2014/main" id="{02CDCA1F-0086-3F02-1092-DFCD0BBEB297}"/>
              </a:ext>
            </a:extLst>
          </p:cNvPr>
          <p:cNvSpPr/>
          <p:nvPr/>
        </p:nvSpPr>
        <p:spPr>
          <a:xfrm flipV="1">
            <a:off x="3888691" y="3138340"/>
            <a:ext cx="480767" cy="414454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KR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F91A7AE-E6E1-5655-A683-CD7474E8D2E0}"/>
              </a:ext>
            </a:extLst>
          </p:cNvPr>
          <p:cNvSpPr txBox="1"/>
          <p:nvPr/>
        </p:nvSpPr>
        <p:spPr>
          <a:xfrm>
            <a:off x="3248376" y="2254498"/>
            <a:ext cx="18433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NLT 5 Oct</a:t>
            </a:r>
          </a:p>
          <a:p>
            <a:pPr algn="ctr"/>
            <a:r>
              <a:rPr lang="en-US" b="1" dirty="0"/>
              <a:t>TDE</a:t>
            </a:r>
          </a:p>
          <a:p>
            <a:pPr algn="ctr"/>
            <a:r>
              <a:rPr lang="en-KR" dirty="0"/>
              <a:t>teams finalization</a:t>
            </a:r>
          </a:p>
        </p:txBody>
      </p:sp>
      <p:sp>
        <p:nvSpPr>
          <p:cNvPr id="22" name="Triangle 21">
            <a:extLst>
              <a:ext uri="{FF2B5EF4-FFF2-40B4-BE49-F238E27FC236}">
                <a16:creationId xmlns:a16="http://schemas.microsoft.com/office/drawing/2014/main" id="{A1C874CD-1BE2-0015-FF29-0DE0A8125EA0}"/>
              </a:ext>
            </a:extLst>
          </p:cNvPr>
          <p:cNvSpPr/>
          <p:nvPr/>
        </p:nvSpPr>
        <p:spPr>
          <a:xfrm>
            <a:off x="4460651" y="3581400"/>
            <a:ext cx="480767" cy="414454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KR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7C4479B-BE08-1AB1-D282-7B332FF42A4E}"/>
              </a:ext>
            </a:extLst>
          </p:cNvPr>
          <p:cNvSpPr txBox="1"/>
          <p:nvPr/>
        </p:nvSpPr>
        <p:spPr>
          <a:xfrm>
            <a:off x="4263574" y="4030358"/>
            <a:ext cx="874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KR" dirty="0"/>
              <a:t>kick-off</a:t>
            </a:r>
          </a:p>
          <a:p>
            <a:pPr algn="ctr"/>
            <a:r>
              <a:rPr lang="en-US" b="1" dirty="0"/>
              <a:t>7 Oct</a:t>
            </a:r>
            <a:endParaRPr lang="en-KR" b="1" dirty="0"/>
          </a:p>
        </p:txBody>
      </p:sp>
      <p:sp>
        <p:nvSpPr>
          <p:cNvPr id="26" name="Triangle 25">
            <a:extLst>
              <a:ext uri="{FF2B5EF4-FFF2-40B4-BE49-F238E27FC236}">
                <a16:creationId xmlns:a16="http://schemas.microsoft.com/office/drawing/2014/main" id="{ECCF0899-8527-688D-8E1C-1AFB4F8570CE}"/>
              </a:ext>
            </a:extLst>
          </p:cNvPr>
          <p:cNvSpPr/>
          <p:nvPr/>
        </p:nvSpPr>
        <p:spPr>
          <a:xfrm flipV="1">
            <a:off x="5905756" y="3138340"/>
            <a:ext cx="480767" cy="414454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KR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5D5E997-48FE-5D57-F31B-AF0A13782A77}"/>
              </a:ext>
            </a:extLst>
          </p:cNvPr>
          <p:cNvSpPr txBox="1"/>
          <p:nvPr/>
        </p:nvSpPr>
        <p:spPr>
          <a:xfrm>
            <a:off x="5316837" y="2254498"/>
            <a:ext cx="17405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TDE</a:t>
            </a:r>
            <a:endParaRPr lang="en-US" dirty="0"/>
          </a:p>
          <a:p>
            <a:pPr algn="ctr"/>
            <a:r>
              <a:rPr lang="en-US" dirty="0"/>
              <a:t>implementation </a:t>
            </a:r>
          </a:p>
          <a:p>
            <a:pPr algn="ctr"/>
            <a:r>
              <a:rPr lang="en-US" dirty="0"/>
              <a:t>+ mentoring</a:t>
            </a:r>
            <a:endParaRPr lang="en-KR" dirty="0"/>
          </a:p>
        </p:txBody>
      </p:sp>
      <p:sp>
        <p:nvSpPr>
          <p:cNvPr id="28" name="Triangle 27">
            <a:extLst>
              <a:ext uri="{FF2B5EF4-FFF2-40B4-BE49-F238E27FC236}">
                <a16:creationId xmlns:a16="http://schemas.microsoft.com/office/drawing/2014/main" id="{B237D6A2-A91E-E749-64DF-414DA707E8C7}"/>
              </a:ext>
            </a:extLst>
          </p:cNvPr>
          <p:cNvSpPr/>
          <p:nvPr/>
        </p:nvSpPr>
        <p:spPr>
          <a:xfrm>
            <a:off x="6883584" y="3581400"/>
            <a:ext cx="480767" cy="414454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KR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7E63C3E-EC0F-0770-50E6-E0817EE14ECA}"/>
              </a:ext>
            </a:extLst>
          </p:cNvPr>
          <p:cNvSpPr txBox="1"/>
          <p:nvPr/>
        </p:nvSpPr>
        <p:spPr>
          <a:xfrm>
            <a:off x="6336091" y="4030358"/>
            <a:ext cx="1575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KR" dirty="0"/>
              <a:t>progress check</a:t>
            </a:r>
          </a:p>
          <a:p>
            <a:pPr algn="ctr"/>
            <a:r>
              <a:rPr lang="en-US" b="1" dirty="0"/>
              <a:t>TDE</a:t>
            </a:r>
            <a:r>
              <a:rPr lang="en-KR" dirty="0"/>
              <a:t> 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654B2251-E08B-0F98-E6FD-63BA98A5E4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1842" y="1270347"/>
            <a:ext cx="1207413" cy="94771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1" name="Triangle 30">
            <a:extLst>
              <a:ext uri="{FF2B5EF4-FFF2-40B4-BE49-F238E27FC236}">
                <a16:creationId xmlns:a16="http://schemas.microsoft.com/office/drawing/2014/main" id="{5976FCFC-CBB1-68F5-9826-A886DB3F052A}"/>
              </a:ext>
            </a:extLst>
          </p:cNvPr>
          <p:cNvSpPr/>
          <p:nvPr/>
        </p:nvSpPr>
        <p:spPr>
          <a:xfrm flipV="1">
            <a:off x="8343393" y="3138340"/>
            <a:ext cx="480767" cy="414454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KR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DBB4F6A-E48B-A084-649E-C14383A86D52}"/>
              </a:ext>
            </a:extLst>
          </p:cNvPr>
          <p:cNvSpPr txBox="1"/>
          <p:nvPr/>
        </p:nvSpPr>
        <p:spPr>
          <a:xfrm>
            <a:off x="7963780" y="2254498"/>
            <a:ext cx="1311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17 Nov </a:t>
            </a:r>
          </a:p>
          <a:p>
            <a:pPr algn="ctr"/>
            <a:r>
              <a:rPr lang="en-US" dirty="0"/>
              <a:t>deliverables</a:t>
            </a:r>
          </a:p>
          <a:p>
            <a:pPr algn="ctr"/>
            <a:r>
              <a:rPr lang="en-US" dirty="0"/>
              <a:t>submission</a:t>
            </a:r>
            <a:endParaRPr lang="en-KR" dirty="0"/>
          </a:p>
        </p:txBody>
      </p:sp>
      <p:sp>
        <p:nvSpPr>
          <p:cNvPr id="33" name="Triangle 32">
            <a:extLst>
              <a:ext uri="{FF2B5EF4-FFF2-40B4-BE49-F238E27FC236}">
                <a16:creationId xmlns:a16="http://schemas.microsoft.com/office/drawing/2014/main" id="{F1FD9BA3-DF4B-9F30-75C9-121E4A93E920}"/>
              </a:ext>
            </a:extLst>
          </p:cNvPr>
          <p:cNvSpPr/>
          <p:nvPr/>
        </p:nvSpPr>
        <p:spPr>
          <a:xfrm>
            <a:off x="9282041" y="3581400"/>
            <a:ext cx="480767" cy="414454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KR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64E7B67-1B80-82BD-0D97-A08C9B89A729}"/>
              </a:ext>
            </a:extLst>
          </p:cNvPr>
          <p:cNvSpPr txBox="1"/>
          <p:nvPr/>
        </p:nvSpPr>
        <p:spPr>
          <a:xfrm>
            <a:off x="8446075" y="4030358"/>
            <a:ext cx="21527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KR" dirty="0"/>
              <a:t>project review</a:t>
            </a:r>
          </a:p>
          <a:p>
            <a:pPr algn="ctr"/>
            <a:r>
              <a:rPr lang="en-KR" dirty="0"/>
              <a:t>(presentation + QnA)</a:t>
            </a:r>
          </a:p>
          <a:p>
            <a:pPr algn="ctr"/>
            <a:r>
              <a:rPr lang="en-US" b="1" dirty="0"/>
              <a:t>TDE</a:t>
            </a:r>
          </a:p>
          <a:p>
            <a:pPr algn="ctr"/>
            <a:r>
              <a:rPr lang="en-US" b="1" dirty="0"/>
              <a:t>25-29 Nov</a:t>
            </a:r>
          </a:p>
          <a:p>
            <a:pPr algn="ctr"/>
            <a:r>
              <a:rPr lang="en-US" b="1" dirty="0"/>
              <a:t>Top 10(?)</a:t>
            </a:r>
            <a:endParaRPr lang="en-KR" dirty="0"/>
          </a:p>
        </p:txBody>
      </p:sp>
      <p:sp>
        <p:nvSpPr>
          <p:cNvPr id="35" name="Triangle 34">
            <a:extLst>
              <a:ext uri="{FF2B5EF4-FFF2-40B4-BE49-F238E27FC236}">
                <a16:creationId xmlns:a16="http://schemas.microsoft.com/office/drawing/2014/main" id="{870CC18E-484E-F804-4836-4B7A907E5967}"/>
              </a:ext>
            </a:extLst>
          </p:cNvPr>
          <p:cNvSpPr/>
          <p:nvPr/>
        </p:nvSpPr>
        <p:spPr>
          <a:xfrm flipV="1">
            <a:off x="10107399" y="3138340"/>
            <a:ext cx="480767" cy="414454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KR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67C83D-38FD-6939-FCE4-8FA8622EA456}"/>
              </a:ext>
            </a:extLst>
          </p:cNvPr>
          <p:cNvSpPr txBox="1"/>
          <p:nvPr/>
        </p:nvSpPr>
        <p:spPr>
          <a:xfrm>
            <a:off x="9951045" y="2531497"/>
            <a:ext cx="8554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2 Dec</a:t>
            </a:r>
          </a:p>
          <a:p>
            <a:pPr algn="ctr"/>
            <a:r>
              <a:rPr lang="en-US" dirty="0"/>
              <a:t>awards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9551AF-6EF0-95C5-417A-FAE570A563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8834" y="1224397"/>
            <a:ext cx="1437895" cy="10110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B0C2152-A50E-B92F-B610-241949AA67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5112" y="4916137"/>
            <a:ext cx="1095240" cy="1095240"/>
          </a:xfrm>
          <a:prstGeom prst="rect">
            <a:avLst/>
          </a:prstGeom>
        </p:spPr>
      </p:pic>
      <p:pic>
        <p:nvPicPr>
          <p:cNvPr id="1026" name="Picture 2" descr="Discord's Branding Guidelines">
            <a:extLst>
              <a:ext uri="{FF2B5EF4-FFF2-40B4-BE49-F238E27FC236}">
                <a16:creationId xmlns:a16="http://schemas.microsoft.com/office/drawing/2014/main" id="{05D63824-E6DB-7869-C965-AC50F973CB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523" y="4992314"/>
            <a:ext cx="1357511" cy="1030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entoring - Free people icons">
            <a:extLst>
              <a:ext uri="{FF2B5EF4-FFF2-40B4-BE49-F238E27FC236}">
                <a16:creationId xmlns:a16="http://schemas.microsoft.com/office/drawing/2014/main" id="{0774C405-9F0A-0BAF-D89E-DBAB141134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266" y="1284066"/>
            <a:ext cx="891682" cy="891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9917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3672</TotalTime>
  <Words>206</Words>
  <Application>Microsoft Office PowerPoint</Application>
  <PresentationFormat>Widescreen</PresentationFormat>
  <Paragraphs>65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Myriad Pro</vt:lpstr>
      <vt:lpstr>Myriad Pro Light</vt:lpstr>
      <vt:lpstr>Office Theme</vt:lpstr>
      <vt:lpstr>oneM2M Int’l Hackathon 2024</vt:lpstr>
      <vt:lpstr>2024 oneM2M Hackathon Plan</vt:lpstr>
      <vt:lpstr>2024 oneM2M Hackathon Schedule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KETI</dc:creator>
  <cp:lastModifiedBy>Bob Flynn</cp:lastModifiedBy>
  <cp:revision>156</cp:revision>
  <dcterms:created xsi:type="dcterms:W3CDTF">2017-09-21T15:46:31Z</dcterms:created>
  <dcterms:modified xsi:type="dcterms:W3CDTF">2024-09-13T10:18:47Z</dcterms:modified>
</cp:coreProperties>
</file>