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71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31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2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4878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45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444" y="305687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4/4/25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4/4/25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5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4/4/25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6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4/4/25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4/4/25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9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10315375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2017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latin typeface="Myanmar Text" panose="020B0502040204020203" pitchFamily="34" charset="0"/>
          <a:ea typeface="+mj-ea"/>
          <a:cs typeface="Myanmar Text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535601"/>
            <a:ext cx="11296184" cy="2387600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WG3 TDE69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Status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7937" y="4399808"/>
            <a:ext cx="10173628" cy="2387600"/>
          </a:xfrm>
        </p:spPr>
        <p:txBody>
          <a:bodyPr>
            <a:normAutofit/>
          </a:bodyPr>
          <a:lstStyle/>
          <a:p>
            <a:pPr algn="l"/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Group: TDE</a:t>
            </a:r>
          </a:p>
          <a:p>
            <a:pPr algn="l"/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Source: JaeSeung Song, Sejong Univ. (Temporary TDE Chair)</a:t>
            </a:r>
          </a:p>
          <a:p>
            <a:pPr algn="l"/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	   TDE WG Chair, Bob Flynn, Exacta GSS</a:t>
            </a:r>
          </a:p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Meeting Date: 2025-03-31 to 2025-04-04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155DA5-348D-BE2F-D5A0-7435F6A19506}"/>
              </a:ext>
            </a:extLst>
          </p:cNvPr>
          <p:cNvSpPr txBox="1"/>
          <p:nvPr/>
        </p:nvSpPr>
        <p:spPr>
          <a:xfrm>
            <a:off x="94592" y="70592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Doc#: TP-2025-0030-TDE_status_report_to_TP69</a:t>
            </a:r>
          </a:p>
        </p:txBody>
      </p:sp>
    </p:spTree>
    <p:extLst>
      <p:ext uri="{BB962C8B-B14F-4D97-AF65-F5344CB8AC3E}">
        <p14:creationId xmlns:p14="http://schemas.microsoft.com/office/powerpoint/2010/main" val="1765449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Myanmar Text" panose="020B0502040204020203" pitchFamily="34" charset="0"/>
                <a:cs typeface="Myanmar Text" panose="020B0502040204020203" pitchFamily="34" charset="0"/>
              </a:rPr>
              <a:t>Summary</a:t>
            </a:r>
            <a:endParaRPr lang="ko-KR" altLang="en-US" dirty="0">
              <a:latin typeface="Myanmar Text" panose="020B0502040204020203" pitchFamily="34" charset="0"/>
              <a:cs typeface="Myanmar Text" panose="020B0502040204020203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4696" y="1493919"/>
            <a:ext cx="10515600" cy="2359624"/>
          </a:xfrm>
        </p:spPr>
        <p:txBody>
          <a:bodyPr>
            <a:normAutofit/>
          </a:bodyPr>
          <a:lstStyle/>
          <a:p>
            <a:r>
              <a:rPr lang="en-US" altLang="ko-KR" dirty="0"/>
              <a:t>WG3 Objectives for TDE69</a:t>
            </a:r>
          </a:p>
          <a:p>
            <a:pPr lvl="1"/>
            <a:r>
              <a:rPr lang="en-US" altLang="ko-KR" dirty="0"/>
              <a:t>Agree on baseline TSs/TRs</a:t>
            </a:r>
          </a:p>
          <a:p>
            <a:pPr lvl="1"/>
            <a:r>
              <a:rPr lang="en-US" altLang="ko-KR" dirty="0"/>
              <a:t>Handle input contributions</a:t>
            </a:r>
          </a:p>
          <a:p>
            <a:pPr lvl="1"/>
            <a:r>
              <a:rPr lang="en-US" altLang="ko-KR" dirty="0"/>
              <a:t>Schedule the next meetings</a:t>
            </a:r>
          </a:p>
          <a:p>
            <a:r>
              <a:rPr lang="en-US" altLang="ko-KR" dirty="0"/>
              <a:t>Status of WIs</a:t>
            </a:r>
          </a:p>
          <a:p>
            <a:endParaRPr lang="en-US" altLang="ko-KR" dirty="0"/>
          </a:p>
        </p:txBody>
      </p:sp>
      <p:graphicFrame>
        <p:nvGraphicFramePr>
          <p:cNvPr id="4" name="내용 개체 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7889026"/>
              </p:ext>
            </p:extLst>
          </p:nvPr>
        </p:nvGraphicFramePr>
        <p:xfrm>
          <a:off x="784653" y="3802492"/>
          <a:ext cx="10787237" cy="1987550"/>
        </p:xfrm>
        <a:graphic>
          <a:graphicData uri="http://schemas.openxmlformats.org/drawingml/2006/table">
            <a:tbl>
              <a:tblPr/>
              <a:tblGrid>
                <a:gridCol w="996539">
                  <a:extLst>
                    <a:ext uri="{9D8B030D-6E8A-4147-A177-3AD203B41FA5}">
                      <a16:colId xmlns:a16="http://schemas.microsoft.com/office/drawing/2014/main" val="2027710133"/>
                    </a:ext>
                  </a:extLst>
                </a:gridCol>
                <a:gridCol w="3705748">
                  <a:extLst>
                    <a:ext uri="{9D8B030D-6E8A-4147-A177-3AD203B41FA5}">
                      <a16:colId xmlns:a16="http://schemas.microsoft.com/office/drawing/2014/main" val="3456560478"/>
                    </a:ext>
                  </a:extLst>
                </a:gridCol>
                <a:gridCol w="963009">
                  <a:extLst>
                    <a:ext uri="{9D8B030D-6E8A-4147-A177-3AD203B41FA5}">
                      <a16:colId xmlns:a16="http://schemas.microsoft.com/office/drawing/2014/main" val="1695849921"/>
                    </a:ext>
                  </a:extLst>
                </a:gridCol>
                <a:gridCol w="1396894">
                  <a:extLst>
                    <a:ext uri="{9D8B030D-6E8A-4147-A177-3AD203B41FA5}">
                      <a16:colId xmlns:a16="http://schemas.microsoft.com/office/drawing/2014/main" val="2731500776"/>
                    </a:ext>
                  </a:extLst>
                </a:gridCol>
                <a:gridCol w="1227573">
                  <a:extLst>
                    <a:ext uri="{9D8B030D-6E8A-4147-A177-3AD203B41FA5}">
                      <a16:colId xmlns:a16="http://schemas.microsoft.com/office/drawing/2014/main" val="174863130"/>
                    </a:ext>
                  </a:extLst>
                </a:gridCol>
                <a:gridCol w="1248737">
                  <a:extLst>
                    <a:ext uri="{9D8B030D-6E8A-4147-A177-3AD203B41FA5}">
                      <a16:colId xmlns:a16="http://schemas.microsoft.com/office/drawing/2014/main" val="3133111326"/>
                    </a:ext>
                  </a:extLst>
                </a:gridCol>
                <a:gridCol w="1248737">
                  <a:extLst>
                    <a:ext uri="{9D8B030D-6E8A-4147-A177-3AD203B41FA5}">
                      <a16:colId xmlns:a16="http://schemas.microsoft.com/office/drawing/2014/main" val="3503756558"/>
                    </a:ext>
                  </a:extLst>
                </a:gridCol>
              </a:tblGrid>
              <a:tr h="3253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 number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Title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Status</a:t>
                      </a:r>
                      <a:endParaRPr lang="en-US" sz="28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Target Release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TP#67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TP#68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TP#69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049646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WI-0086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Conformance Test Specifications Release 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R4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295761"/>
                  </a:ext>
                </a:extLst>
              </a:tr>
              <a:tr h="243196"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oneM2M API guide Release 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R3</a:t>
                      </a: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　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50%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50%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50%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29328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WI-0106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Interoperability testing Release 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R4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112958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WI-0107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Developers guide series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215058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WI-0108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Conformance Test Maintenance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45%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45%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45%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347685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WI-0111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oneM2M Architecture Icons </a:t>
                      </a: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R5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422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8966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Item for 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4696" y="1337186"/>
            <a:ext cx="9395900" cy="5063613"/>
          </a:xfrm>
        </p:spPr>
        <p:txBody>
          <a:bodyPr>
            <a:normAutofit/>
          </a:bodyPr>
          <a:lstStyle/>
          <a:p>
            <a:r>
              <a:rPr lang="en-US" altLang="ko-KR" dirty="0"/>
              <a:t>TDE had 2 sessions in TP69</a:t>
            </a:r>
          </a:p>
          <a:p>
            <a:r>
              <a:rPr lang="en-US" altLang="ko-KR" dirty="0"/>
              <a:t>Markdown procedure</a:t>
            </a:r>
          </a:p>
          <a:p>
            <a:pPr lvl="1"/>
            <a:r>
              <a:rPr lang="en-US" altLang="ko-KR" dirty="0"/>
              <a:t>Continued progress and enhancements from Andreas and Miguel</a:t>
            </a:r>
          </a:p>
          <a:p>
            <a:pPr lvl="1"/>
            <a:r>
              <a:rPr lang="en-US" altLang="ko-KR" dirty="0"/>
              <a:t>Converting existing TS and TR to markdown versions</a:t>
            </a:r>
          </a:p>
          <a:p>
            <a:pPr lvl="1"/>
            <a:r>
              <a:rPr lang="en-US" altLang="ko-KR" dirty="0"/>
              <a:t>Start new Release 5 TS and TR as markdown documents</a:t>
            </a:r>
          </a:p>
          <a:p>
            <a:r>
              <a:rPr lang="en-US" altLang="ko-KR" dirty="0"/>
              <a:t>Hackathon</a:t>
            </a:r>
          </a:p>
          <a:p>
            <a:pPr lvl="1"/>
            <a:r>
              <a:rPr lang="en-US" altLang="ko-KR" dirty="0"/>
              <a:t>KETI is preparing oneM2M Hackathon similar to 2024</a:t>
            </a:r>
          </a:p>
          <a:p>
            <a:pPr lvl="2"/>
            <a:r>
              <a:rPr lang="en-US" altLang="ko-KR" dirty="0"/>
              <a:t>Start around September / Deliverables on early December</a:t>
            </a:r>
          </a:p>
          <a:p>
            <a:pPr lvl="2"/>
            <a:r>
              <a:rPr lang="en-US" altLang="ko-KR" dirty="0"/>
              <a:t>Award Ceremony on December</a:t>
            </a:r>
          </a:p>
          <a:p>
            <a:pPr lvl="1"/>
            <a:r>
              <a:rPr lang="en-US" altLang="ko-KR" dirty="0"/>
              <a:t>ESTIMED project (oneM2M &amp; ISG MEC)</a:t>
            </a:r>
          </a:p>
          <a:p>
            <a:pPr lvl="2"/>
            <a:r>
              <a:rPr lang="en-US" altLang="ko-KR" dirty="0"/>
              <a:t>Plan to have a hackathon on September 2025</a:t>
            </a:r>
          </a:p>
          <a:p>
            <a:pPr marL="0" indent="0">
              <a:buNone/>
            </a:pP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4548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Item for DECISION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4696" y="1423686"/>
            <a:ext cx="10515600" cy="4815067"/>
          </a:xfrm>
        </p:spPr>
        <p:txBody>
          <a:bodyPr>
            <a:normAutofit/>
          </a:bodyPr>
          <a:lstStyle/>
          <a:p>
            <a:r>
              <a:rPr lang="en-US" altLang="ko-KR" dirty="0"/>
              <a:t>CR packs for approval - None</a:t>
            </a:r>
          </a:p>
          <a:p>
            <a:pPr marL="457200" lvl="1" indent="0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34168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Next Meetings / Calls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4696" y="1493919"/>
            <a:ext cx="11403214" cy="4351338"/>
          </a:xfrm>
        </p:spPr>
        <p:txBody>
          <a:bodyPr>
            <a:normAutofit/>
          </a:bodyPr>
          <a:lstStyle/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Conference Calls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§"/>
              <a:tabLst>
                <a:tab pos="180340" algn="l"/>
              </a:tabLst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TDE 69.1: 24</a:t>
            </a:r>
            <a:r>
              <a:rPr lang="en-GB" sz="18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April (2pm CEST)</a:t>
            </a:r>
            <a:endParaRPr lang="en-KR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Font typeface="Wingdings" pitchFamily="2" charset="2"/>
              <a:buChar char="§"/>
              <a:tabLst>
                <a:tab pos="180340" algn="l"/>
              </a:tabLst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TDE 69.2: 5</a:t>
            </a:r>
            <a:r>
              <a:rPr lang="en-GB" sz="18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June  (2pm CEST)</a:t>
            </a:r>
            <a:endParaRPr lang="en-K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00100" lvl="1" indent="-342900">
              <a:spcBef>
                <a:spcPts val="600"/>
              </a:spcBef>
              <a:buFont typeface="Symbol" panose="05050102010706020507" pitchFamily="18" charset="2"/>
              <a:buChar char=""/>
              <a:tabLst>
                <a:tab pos="180340" algn="l"/>
              </a:tabLst>
            </a:pP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TPs</a:t>
            </a:r>
          </a:p>
          <a:p>
            <a:pPr lvl="1">
              <a:buFont typeface="Wingdings" pitchFamily="2" charset="2"/>
              <a:buChar char="§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TP 70: 23. June – 27. June. 2025 (Berlin, Germany)</a:t>
            </a:r>
            <a:endParaRPr lang="en-KR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TP 71: 08. September – 12. September. 2025 (ETSI, Sophia Antipolis, France)</a:t>
            </a:r>
            <a:endParaRPr lang="en-KR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TP 72: Nov 2025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484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92084" y="3157537"/>
            <a:ext cx="7850299" cy="1173570"/>
          </a:xfrm>
        </p:spPr>
        <p:txBody>
          <a:bodyPr>
            <a:normAutofit/>
          </a:bodyPr>
          <a:lstStyle/>
          <a:p>
            <a:pPr algn="ctr"/>
            <a:r>
              <a:rPr lang="en-US" altLang="ko-KR" sz="6000" dirty="0"/>
              <a:t>Thank You!</a:t>
            </a:r>
            <a:endParaRPr lang="ko-KR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639046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ne2m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4745</TotalTime>
  <Words>313</Words>
  <Application>Microsoft Macintosh PowerPoint</Application>
  <PresentationFormat>Widescreen</PresentationFormat>
  <Paragraphs>86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Myriad Pro</vt:lpstr>
      <vt:lpstr>Myriad Pro Light</vt:lpstr>
      <vt:lpstr>Arial</vt:lpstr>
      <vt:lpstr>Calibri</vt:lpstr>
      <vt:lpstr>Myanmar Text</vt:lpstr>
      <vt:lpstr>Symbol</vt:lpstr>
      <vt:lpstr>Wingdings</vt:lpstr>
      <vt:lpstr>Office Theme</vt:lpstr>
      <vt:lpstr>WG3 TDE69 Status Report</vt:lpstr>
      <vt:lpstr>Summary</vt:lpstr>
      <vt:lpstr>Item for Information</vt:lpstr>
      <vt:lpstr>Item for DECISION</vt:lpstr>
      <vt:lpstr>Next Meetings / Calls</vt:lpstr>
      <vt:lpstr>Thank You!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Swedlund, Nils</dc:creator>
  <cp:lastModifiedBy>JSong_test</cp:lastModifiedBy>
  <cp:revision>255</cp:revision>
  <dcterms:created xsi:type="dcterms:W3CDTF">2017-09-21T15:46:31Z</dcterms:created>
  <dcterms:modified xsi:type="dcterms:W3CDTF">2025-04-04T03:11:48Z</dcterms:modified>
</cp:coreProperties>
</file>