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1" r:id="rId4"/>
    <p:sldId id="282" r:id="rId5"/>
    <p:sldId id="286" r:id="rId6"/>
    <p:sldId id="278" r:id="rId7"/>
    <p:sldId id="275" r:id="rId8"/>
    <p:sldId id="279" r:id="rId9"/>
    <p:sldId id="276" r:id="rId10"/>
    <p:sldId id="284" r:id="rId11"/>
    <p:sldId id="287" r:id="rId12"/>
    <p:sldId id="277" r:id="rId13"/>
  </p:sldIdLst>
  <p:sldSz cx="12192000" cy="6858000"/>
  <p:notesSz cx="6858000" cy="9144000"/>
  <p:embeddedFontLst>
    <p:embeddedFont>
      <p:font typeface="Consolas" panose="020B0609020204030204" pitchFamily="49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Myriad Pro" panose="020B0503030403020204" charset="0"/>
      <p:regular r:id="rId23"/>
      <p:bold r:id="rId24"/>
      <p:italic r:id="rId25"/>
      <p:boldItalic r:id="rId26"/>
    </p:embeddedFont>
    <p:embeddedFont>
      <p:font typeface="Myriad Pro Light" panose="020B0403030403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95B31-B9A5-4DEA-AD70-050B2B3D459E}" v="145" dt="2025-06-17T13:23:20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81089" autoAdjust="0"/>
  </p:normalViewPr>
  <p:slideViewPr>
    <p:cSldViewPr snapToGrid="0">
      <p:cViewPr>
        <p:scale>
          <a:sx n="60" d="100"/>
          <a:sy n="60" d="100"/>
        </p:scale>
        <p:origin x="4555" y="1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ese, Ingo" userId="0845593a-e346-45b0-b502-eddbc6070eb4" providerId="ADAL" clId="{96795B31-B9A5-4DEA-AD70-050B2B3D459E}"/>
    <pc:docChg chg="undo custSel addSld delSld modSld sldOrd">
      <pc:chgData name="Friese, Ingo" userId="0845593a-e346-45b0-b502-eddbc6070eb4" providerId="ADAL" clId="{96795B31-B9A5-4DEA-AD70-050B2B3D459E}" dt="2025-06-17T13:33:30.404" v="1360" actId="1076"/>
      <pc:docMkLst>
        <pc:docMk/>
      </pc:docMkLst>
      <pc:sldChg chg="modSp mod">
        <pc:chgData name="Friese, Ingo" userId="0845593a-e346-45b0-b502-eddbc6070eb4" providerId="ADAL" clId="{96795B31-B9A5-4DEA-AD70-050B2B3D459E}" dt="2025-06-13T07:51:31.029" v="224" actId="20577"/>
        <pc:sldMkLst>
          <pc:docMk/>
          <pc:sldMk cId="2071850136" sldId="259"/>
        </pc:sldMkLst>
        <pc:spChg chg="mod">
          <ac:chgData name="Friese, Ingo" userId="0845593a-e346-45b0-b502-eddbc6070eb4" providerId="ADAL" clId="{96795B31-B9A5-4DEA-AD70-050B2B3D459E}" dt="2025-06-13T07:51:31.029" v="224" actId="20577"/>
          <ac:spMkLst>
            <pc:docMk/>
            <pc:sldMk cId="2071850136" sldId="259"/>
            <ac:spMk id="3" creationId="{00000000-0000-0000-0000-000000000000}"/>
          </ac:spMkLst>
        </pc:spChg>
      </pc:sldChg>
      <pc:sldChg chg="modSp mod">
        <pc:chgData name="Friese, Ingo" userId="0845593a-e346-45b0-b502-eddbc6070eb4" providerId="ADAL" clId="{96795B31-B9A5-4DEA-AD70-050B2B3D459E}" dt="2025-06-13T07:41:27.558" v="151" actId="20577"/>
        <pc:sldMkLst>
          <pc:docMk/>
          <pc:sldMk cId="3104291283" sldId="260"/>
        </pc:sldMkLst>
        <pc:spChg chg="mod">
          <ac:chgData name="Friese, Ingo" userId="0845593a-e346-45b0-b502-eddbc6070eb4" providerId="ADAL" clId="{96795B31-B9A5-4DEA-AD70-050B2B3D459E}" dt="2025-06-13T07:41:27.558" v="151" actId="20577"/>
          <ac:spMkLst>
            <pc:docMk/>
            <pc:sldMk cId="3104291283" sldId="260"/>
            <ac:spMk id="3" creationId="{00000000-0000-0000-0000-000000000000}"/>
          </ac:spMkLst>
        </pc:spChg>
      </pc:sldChg>
      <pc:sldChg chg="addSp delSp modSp mod modAnim">
        <pc:chgData name="Friese, Ingo" userId="0845593a-e346-45b0-b502-eddbc6070eb4" providerId="ADAL" clId="{96795B31-B9A5-4DEA-AD70-050B2B3D459E}" dt="2025-06-17T13:24:21.055" v="1304" actId="20577"/>
        <pc:sldMkLst>
          <pc:docMk/>
          <pc:sldMk cId="2655825004" sldId="261"/>
        </pc:sldMkLst>
        <pc:spChg chg="mod">
          <ac:chgData name="Friese, Ingo" userId="0845593a-e346-45b0-b502-eddbc6070eb4" providerId="ADAL" clId="{96795B31-B9A5-4DEA-AD70-050B2B3D459E}" dt="2025-06-17T13:24:21.055" v="1304" actId="20577"/>
          <ac:spMkLst>
            <pc:docMk/>
            <pc:sldMk cId="2655825004" sldId="261"/>
            <ac:spMk id="2" creationId="{00000000-0000-0000-0000-000000000000}"/>
          </ac:spMkLst>
        </pc:spChg>
        <pc:spChg chg="mod">
          <ac:chgData name="Friese, Ingo" userId="0845593a-e346-45b0-b502-eddbc6070eb4" providerId="ADAL" clId="{96795B31-B9A5-4DEA-AD70-050B2B3D459E}" dt="2025-06-13T07:42:53.334" v="160" actId="1076"/>
          <ac:spMkLst>
            <pc:docMk/>
            <pc:sldMk cId="2655825004" sldId="261"/>
            <ac:spMk id="4" creationId="{E86D22BD-67F0-D52F-3A85-86F6C1A53761}"/>
          </ac:spMkLst>
        </pc:spChg>
        <pc:spChg chg="mod topLvl">
          <ac:chgData name="Friese, Ingo" userId="0845593a-e346-45b0-b502-eddbc6070eb4" providerId="ADAL" clId="{96795B31-B9A5-4DEA-AD70-050B2B3D459E}" dt="2025-06-13T07:46:13.631" v="202" actId="164"/>
          <ac:spMkLst>
            <pc:docMk/>
            <pc:sldMk cId="2655825004" sldId="261"/>
            <ac:spMk id="5" creationId="{71778BCF-6A1F-3F07-1083-36FE224EF1EA}"/>
          </ac:spMkLst>
        </pc:spChg>
        <pc:spChg chg="mod">
          <ac:chgData name="Friese, Ingo" userId="0845593a-e346-45b0-b502-eddbc6070eb4" providerId="ADAL" clId="{96795B31-B9A5-4DEA-AD70-050B2B3D459E}" dt="2025-06-13T07:36:37.878" v="0" actId="14100"/>
          <ac:spMkLst>
            <pc:docMk/>
            <pc:sldMk cId="2655825004" sldId="261"/>
            <ac:spMk id="6" creationId="{00000000-0000-0000-0000-000000000000}"/>
          </ac:spMkLst>
        </pc:spChg>
        <pc:spChg chg="mod topLvl">
          <ac:chgData name="Friese, Ingo" userId="0845593a-e346-45b0-b502-eddbc6070eb4" providerId="ADAL" clId="{96795B31-B9A5-4DEA-AD70-050B2B3D459E}" dt="2025-06-13T07:46:13.631" v="202" actId="164"/>
          <ac:spMkLst>
            <pc:docMk/>
            <pc:sldMk cId="2655825004" sldId="261"/>
            <ac:spMk id="9" creationId="{C00F3C98-FF57-D945-23C4-708B0C5E6E3A}"/>
          </ac:spMkLst>
        </pc:spChg>
        <pc:spChg chg="mod">
          <ac:chgData name="Friese, Ingo" userId="0845593a-e346-45b0-b502-eddbc6070eb4" providerId="ADAL" clId="{96795B31-B9A5-4DEA-AD70-050B2B3D459E}" dt="2025-06-13T07:41:56.352" v="152" actId="164"/>
          <ac:spMkLst>
            <pc:docMk/>
            <pc:sldMk cId="2655825004" sldId="261"/>
            <ac:spMk id="10" creationId="{B8C25ED0-A6D6-C143-2675-5E5DBC825301}"/>
          </ac:spMkLst>
        </pc:spChg>
        <pc:spChg chg="mod">
          <ac:chgData name="Friese, Ingo" userId="0845593a-e346-45b0-b502-eddbc6070eb4" providerId="ADAL" clId="{96795B31-B9A5-4DEA-AD70-050B2B3D459E}" dt="2025-06-13T07:41:56.352" v="152" actId="164"/>
          <ac:spMkLst>
            <pc:docMk/>
            <pc:sldMk cId="2655825004" sldId="261"/>
            <ac:spMk id="11" creationId="{7C408013-EC19-A50C-6E32-6A2E225AC59E}"/>
          </ac:spMkLst>
        </pc:spChg>
        <pc:spChg chg="mod">
          <ac:chgData name="Friese, Ingo" userId="0845593a-e346-45b0-b502-eddbc6070eb4" providerId="ADAL" clId="{96795B31-B9A5-4DEA-AD70-050B2B3D459E}" dt="2025-06-13T07:41:56.352" v="152" actId="164"/>
          <ac:spMkLst>
            <pc:docMk/>
            <pc:sldMk cId="2655825004" sldId="261"/>
            <ac:spMk id="12" creationId="{21BC4173-41AA-FAF8-20D1-FA537B9EA7B4}"/>
          </ac:spMkLst>
        </pc:spChg>
        <pc:spChg chg="add mod">
          <ac:chgData name="Friese, Ingo" userId="0845593a-e346-45b0-b502-eddbc6070eb4" providerId="ADAL" clId="{96795B31-B9A5-4DEA-AD70-050B2B3D459E}" dt="2025-06-13T07:37:39.636" v="6" actId="14100"/>
          <ac:spMkLst>
            <pc:docMk/>
            <pc:sldMk cId="2655825004" sldId="261"/>
            <ac:spMk id="13" creationId="{90577B21-5711-8F1A-10CC-6561894E68BE}"/>
          </ac:spMkLst>
        </pc:spChg>
        <pc:spChg chg="add mod">
          <ac:chgData name="Friese, Ingo" userId="0845593a-e346-45b0-b502-eddbc6070eb4" providerId="ADAL" clId="{96795B31-B9A5-4DEA-AD70-050B2B3D459E}" dt="2025-06-13T07:38:02.770" v="22" actId="1076"/>
          <ac:spMkLst>
            <pc:docMk/>
            <pc:sldMk cId="2655825004" sldId="261"/>
            <ac:spMk id="14" creationId="{85F0B5D5-2AE0-22C7-4009-4F04C44B30AE}"/>
          </ac:spMkLst>
        </pc:spChg>
        <pc:spChg chg="mod topLvl">
          <ac:chgData name="Friese, Ingo" userId="0845593a-e346-45b0-b502-eddbc6070eb4" providerId="ADAL" clId="{96795B31-B9A5-4DEA-AD70-050B2B3D459E}" dt="2025-06-13T07:50:15.245" v="212" actId="164"/>
          <ac:spMkLst>
            <pc:docMk/>
            <pc:sldMk cId="2655825004" sldId="261"/>
            <ac:spMk id="15" creationId="{46C60D86-9B31-E603-EB92-44B14F8304DC}"/>
          </ac:spMkLst>
        </pc:spChg>
        <pc:spChg chg="mod topLvl">
          <ac:chgData name="Friese, Ingo" userId="0845593a-e346-45b0-b502-eddbc6070eb4" providerId="ADAL" clId="{96795B31-B9A5-4DEA-AD70-050B2B3D459E}" dt="2025-06-13T07:50:15.245" v="212" actId="164"/>
          <ac:spMkLst>
            <pc:docMk/>
            <pc:sldMk cId="2655825004" sldId="261"/>
            <ac:spMk id="16" creationId="{7DF3C64A-4B95-5ED4-E4F1-984C7E85DE13}"/>
          </ac:spMkLst>
        </pc:spChg>
        <pc:spChg chg="mod topLvl">
          <ac:chgData name="Friese, Ingo" userId="0845593a-e346-45b0-b502-eddbc6070eb4" providerId="ADAL" clId="{96795B31-B9A5-4DEA-AD70-050B2B3D459E}" dt="2025-06-13T07:50:15.245" v="212" actId="164"/>
          <ac:spMkLst>
            <pc:docMk/>
            <pc:sldMk cId="2655825004" sldId="261"/>
            <ac:spMk id="17" creationId="{E80583EB-0DCE-3D67-2A6E-4B32445F2E3F}"/>
          </ac:spMkLst>
        </pc:spChg>
        <pc:spChg chg="mod topLvl">
          <ac:chgData name="Friese, Ingo" userId="0845593a-e346-45b0-b502-eddbc6070eb4" providerId="ADAL" clId="{96795B31-B9A5-4DEA-AD70-050B2B3D459E}" dt="2025-06-13T07:50:15.245" v="212" actId="164"/>
          <ac:spMkLst>
            <pc:docMk/>
            <pc:sldMk cId="2655825004" sldId="261"/>
            <ac:spMk id="18" creationId="{7AF14B58-5530-672D-DF7D-7DE07A64DC7B}"/>
          </ac:spMkLst>
        </pc:spChg>
        <pc:spChg chg="del ord">
          <ac:chgData name="Friese, Ingo" userId="0845593a-e346-45b0-b502-eddbc6070eb4" providerId="ADAL" clId="{96795B31-B9A5-4DEA-AD70-050B2B3D459E}" dt="2025-06-13T07:43:14.583" v="169" actId="478"/>
          <ac:spMkLst>
            <pc:docMk/>
            <pc:sldMk cId="2655825004" sldId="261"/>
            <ac:spMk id="19" creationId="{99A02701-77BC-2E0B-2ECA-BD46D8A350AE}"/>
          </ac:spMkLst>
        </pc:spChg>
        <pc:spChg chg="mod topLvl">
          <ac:chgData name="Friese, Ingo" userId="0845593a-e346-45b0-b502-eddbc6070eb4" providerId="ADAL" clId="{96795B31-B9A5-4DEA-AD70-050B2B3D459E}" dt="2025-06-13T07:48:38.180" v="208" actId="164"/>
          <ac:spMkLst>
            <pc:docMk/>
            <pc:sldMk cId="2655825004" sldId="261"/>
            <ac:spMk id="20" creationId="{636C4987-18BF-656C-A5AB-2CE4AB5FBFE1}"/>
          </ac:spMkLst>
        </pc:spChg>
        <pc:spChg chg="mod topLvl">
          <ac:chgData name="Friese, Ingo" userId="0845593a-e346-45b0-b502-eddbc6070eb4" providerId="ADAL" clId="{96795B31-B9A5-4DEA-AD70-050B2B3D459E}" dt="2025-06-13T07:48:38.180" v="208" actId="164"/>
          <ac:spMkLst>
            <pc:docMk/>
            <pc:sldMk cId="2655825004" sldId="261"/>
            <ac:spMk id="21" creationId="{F0561A98-723D-8896-2174-67054F7A03F3}"/>
          </ac:spMkLst>
        </pc:spChg>
        <pc:spChg chg="add mod">
          <ac:chgData name="Friese, Ingo" userId="0845593a-e346-45b0-b502-eddbc6070eb4" providerId="ADAL" clId="{96795B31-B9A5-4DEA-AD70-050B2B3D459E}" dt="2025-06-13T07:38:18.802" v="25" actId="14100"/>
          <ac:spMkLst>
            <pc:docMk/>
            <pc:sldMk cId="2655825004" sldId="261"/>
            <ac:spMk id="22" creationId="{8A15ED77-D4DD-D81F-FC95-A31FE39DF511}"/>
          </ac:spMkLst>
        </pc:spChg>
        <pc:spChg chg="add mod">
          <ac:chgData name="Friese, Ingo" userId="0845593a-e346-45b0-b502-eddbc6070eb4" providerId="ADAL" clId="{96795B31-B9A5-4DEA-AD70-050B2B3D459E}" dt="2025-06-13T07:38:40.072" v="38" actId="20577"/>
          <ac:spMkLst>
            <pc:docMk/>
            <pc:sldMk cId="2655825004" sldId="261"/>
            <ac:spMk id="23" creationId="{11549190-5803-E540-6FF6-7A75C2BF0A06}"/>
          </ac:spMkLst>
        </pc:spChg>
        <pc:spChg chg="add mod topLvl">
          <ac:chgData name="Friese, Ingo" userId="0845593a-e346-45b0-b502-eddbc6070eb4" providerId="ADAL" clId="{96795B31-B9A5-4DEA-AD70-050B2B3D459E}" dt="2025-06-13T07:46:13.631" v="202" actId="164"/>
          <ac:spMkLst>
            <pc:docMk/>
            <pc:sldMk cId="2655825004" sldId="261"/>
            <ac:spMk id="24" creationId="{3398BF59-7703-BD22-07DB-EA93DF7353ED}"/>
          </ac:spMkLst>
        </pc:spChg>
        <pc:spChg chg="add mod topLvl">
          <ac:chgData name="Friese, Ingo" userId="0845593a-e346-45b0-b502-eddbc6070eb4" providerId="ADAL" clId="{96795B31-B9A5-4DEA-AD70-050B2B3D459E}" dt="2025-06-13T07:46:13.631" v="202" actId="164"/>
          <ac:spMkLst>
            <pc:docMk/>
            <pc:sldMk cId="2655825004" sldId="261"/>
            <ac:spMk id="25" creationId="{54D6EC65-ED7F-4DC7-1245-460BEFE66F53}"/>
          </ac:spMkLst>
        </pc:spChg>
        <pc:spChg chg="add mod topLvl">
          <ac:chgData name="Friese, Ingo" userId="0845593a-e346-45b0-b502-eddbc6070eb4" providerId="ADAL" clId="{96795B31-B9A5-4DEA-AD70-050B2B3D459E}" dt="2025-06-13T07:46:13.631" v="202" actId="164"/>
          <ac:spMkLst>
            <pc:docMk/>
            <pc:sldMk cId="2655825004" sldId="261"/>
            <ac:spMk id="26" creationId="{9F874F67-AE33-FAC5-3AAE-9789406AEDD4}"/>
          </ac:spMkLst>
        </pc:spChg>
        <pc:spChg chg="add mod topLvl">
          <ac:chgData name="Friese, Ingo" userId="0845593a-e346-45b0-b502-eddbc6070eb4" providerId="ADAL" clId="{96795B31-B9A5-4DEA-AD70-050B2B3D459E}" dt="2025-06-13T07:46:13.631" v="202" actId="164"/>
          <ac:spMkLst>
            <pc:docMk/>
            <pc:sldMk cId="2655825004" sldId="261"/>
            <ac:spMk id="27" creationId="{87109995-F164-5461-BB35-3760BFCFA065}"/>
          </ac:spMkLst>
        </pc:spChg>
        <pc:spChg chg="add mod">
          <ac:chgData name="Friese, Ingo" userId="0845593a-e346-45b0-b502-eddbc6070eb4" providerId="ADAL" clId="{96795B31-B9A5-4DEA-AD70-050B2B3D459E}" dt="2025-06-13T07:40:12.729" v="121" actId="20577"/>
          <ac:spMkLst>
            <pc:docMk/>
            <pc:sldMk cId="2655825004" sldId="261"/>
            <ac:spMk id="28" creationId="{1BDF321F-420C-2134-59AE-DC7B9650A69E}"/>
          </ac:spMkLst>
        </pc:spChg>
        <pc:spChg chg="mod">
          <ac:chgData name="Friese, Ingo" userId="0845593a-e346-45b0-b502-eddbc6070eb4" providerId="ADAL" clId="{96795B31-B9A5-4DEA-AD70-050B2B3D459E}" dt="2025-06-13T07:42:45.396" v="158"/>
          <ac:spMkLst>
            <pc:docMk/>
            <pc:sldMk cId="2655825004" sldId="261"/>
            <ac:spMk id="32" creationId="{F3EFDBC6-687B-8BF9-DC3A-3C94041C397B}"/>
          </ac:spMkLst>
        </pc:spChg>
        <pc:spChg chg="mod">
          <ac:chgData name="Friese, Ingo" userId="0845593a-e346-45b0-b502-eddbc6070eb4" providerId="ADAL" clId="{96795B31-B9A5-4DEA-AD70-050B2B3D459E}" dt="2025-06-13T07:42:45.396" v="158"/>
          <ac:spMkLst>
            <pc:docMk/>
            <pc:sldMk cId="2655825004" sldId="261"/>
            <ac:spMk id="33" creationId="{FCE89343-CE22-E9E9-4B58-6A2790B8A262}"/>
          </ac:spMkLst>
        </pc:spChg>
        <pc:spChg chg="mod">
          <ac:chgData name="Friese, Ingo" userId="0845593a-e346-45b0-b502-eddbc6070eb4" providerId="ADAL" clId="{96795B31-B9A5-4DEA-AD70-050B2B3D459E}" dt="2025-06-13T07:42:45.396" v="158"/>
          <ac:spMkLst>
            <pc:docMk/>
            <pc:sldMk cId="2655825004" sldId="261"/>
            <ac:spMk id="34" creationId="{CBCB90FB-0C68-B564-A12B-67C597F66044}"/>
          </ac:spMkLst>
        </pc:spChg>
        <pc:spChg chg="add mod">
          <ac:chgData name="Friese, Ingo" userId="0845593a-e346-45b0-b502-eddbc6070eb4" providerId="ADAL" clId="{96795B31-B9A5-4DEA-AD70-050B2B3D459E}" dt="2025-06-13T07:42:45.396" v="158"/>
          <ac:spMkLst>
            <pc:docMk/>
            <pc:sldMk cId="2655825004" sldId="261"/>
            <ac:spMk id="35" creationId="{02837431-4CEA-41A3-91DF-E00F01EADB91}"/>
          </ac:spMkLst>
        </pc:spChg>
        <pc:spChg chg="add mod">
          <ac:chgData name="Friese, Ingo" userId="0845593a-e346-45b0-b502-eddbc6070eb4" providerId="ADAL" clId="{96795B31-B9A5-4DEA-AD70-050B2B3D459E}" dt="2025-06-13T07:42:45.396" v="158"/>
          <ac:spMkLst>
            <pc:docMk/>
            <pc:sldMk cId="2655825004" sldId="261"/>
            <ac:spMk id="36" creationId="{BCF03A7B-1934-6A4A-C3E4-9ABD68F3D696}"/>
          </ac:spMkLst>
        </pc:spChg>
        <pc:spChg chg="add mod">
          <ac:chgData name="Friese, Ingo" userId="0845593a-e346-45b0-b502-eddbc6070eb4" providerId="ADAL" clId="{96795B31-B9A5-4DEA-AD70-050B2B3D459E}" dt="2025-06-13T07:42:45.396" v="158"/>
          <ac:spMkLst>
            <pc:docMk/>
            <pc:sldMk cId="2655825004" sldId="261"/>
            <ac:spMk id="37" creationId="{102858A2-BB37-C8D8-69E3-70113AC75967}"/>
          </ac:spMkLst>
        </pc:spChg>
        <pc:spChg chg="mod topLvl">
          <ac:chgData name="Friese, Ingo" userId="0845593a-e346-45b0-b502-eddbc6070eb4" providerId="ADAL" clId="{96795B31-B9A5-4DEA-AD70-050B2B3D459E}" dt="2025-06-13T07:43:57.261" v="194" actId="164"/>
          <ac:spMkLst>
            <pc:docMk/>
            <pc:sldMk cId="2655825004" sldId="261"/>
            <ac:spMk id="39" creationId="{7BD9BCF7-5864-E21C-1794-7B7A25216C52}"/>
          </ac:spMkLst>
        </pc:spChg>
        <pc:spChg chg="mod topLvl">
          <ac:chgData name="Friese, Ingo" userId="0845593a-e346-45b0-b502-eddbc6070eb4" providerId="ADAL" clId="{96795B31-B9A5-4DEA-AD70-050B2B3D459E}" dt="2025-06-13T07:43:57.261" v="194" actId="164"/>
          <ac:spMkLst>
            <pc:docMk/>
            <pc:sldMk cId="2655825004" sldId="261"/>
            <ac:spMk id="40" creationId="{CF7009A8-F623-B464-7F92-785E672173E7}"/>
          </ac:spMkLst>
        </pc:spChg>
        <pc:spChg chg="mod topLvl">
          <ac:chgData name="Friese, Ingo" userId="0845593a-e346-45b0-b502-eddbc6070eb4" providerId="ADAL" clId="{96795B31-B9A5-4DEA-AD70-050B2B3D459E}" dt="2025-06-13T07:43:57.261" v="194" actId="164"/>
          <ac:spMkLst>
            <pc:docMk/>
            <pc:sldMk cId="2655825004" sldId="261"/>
            <ac:spMk id="41" creationId="{08AF106E-63F0-A5D5-3250-A2FB3938F9C2}"/>
          </ac:spMkLst>
        </pc:spChg>
        <pc:grpChg chg="add mod">
          <ac:chgData name="Friese, Ingo" userId="0845593a-e346-45b0-b502-eddbc6070eb4" providerId="ADAL" clId="{96795B31-B9A5-4DEA-AD70-050B2B3D459E}" dt="2025-06-13T07:41:56.352" v="152" actId="164"/>
          <ac:grpSpMkLst>
            <pc:docMk/>
            <pc:sldMk cId="2655825004" sldId="261"/>
            <ac:grpSpMk id="29" creationId="{1A45F8F1-77F9-EFC6-E09E-8B2ECA62C2FE}"/>
          </ac:grpSpMkLst>
        </pc:grpChg>
        <pc:grpChg chg="add del mod">
          <ac:chgData name="Friese, Ingo" userId="0845593a-e346-45b0-b502-eddbc6070eb4" providerId="ADAL" clId="{96795B31-B9A5-4DEA-AD70-050B2B3D459E}" dt="2025-06-13T07:45:46.270" v="201" actId="165"/>
          <ac:grpSpMkLst>
            <pc:docMk/>
            <pc:sldMk cId="2655825004" sldId="261"/>
            <ac:grpSpMk id="30" creationId="{0A23282B-C420-E853-0E58-D5EAA2108195}"/>
          </ac:grpSpMkLst>
        </pc:grpChg>
        <pc:grpChg chg="add mod">
          <ac:chgData name="Friese, Ingo" userId="0845593a-e346-45b0-b502-eddbc6070eb4" providerId="ADAL" clId="{96795B31-B9A5-4DEA-AD70-050B2B3D459E}" dt="2025-06-13T07:42:45.396" v="158"/>
          <ac:grpSpMkLst>
            <pc:docMk/>
            <pc:sldMk cId="2655825004" sldId="261"/>
            <ac:grpSpMk id="31" creationId="{B291DA14-5998-F23B-63E2-E8E62B89F4DB}"/>
          </ac:grpSpMkLst>
        </pc:grpChg>
        <pc:grpChg chg="add del mod">
          <ac:chgData name="Friese, Ingo" userId="0845593a-e346-45b0-b502-eddbc6070eb4" providerId="ADAL" clId="{96795B31-B9A5-4DEA-AD70-050B2B3D459E}" dt="2025-06-13T07:43:23.570" v="171" actId="165"/>
          <ac:grpSpMkLst>
            <pc:docMk/>
            <pc:sldMk cId="2655825004" sldId="261"/>
            <ac:grpSpMk id="38" creationId="{40330378-403B-110C-DEDD-6759E48167F7}"/>
          </ac:grpSpMkLst>
        </pc:grpChg>
        <pc:grpChg chg="add mod">
          <ac:chgData name="Friese, Ingo" userId="0845593a-e346-45b0-b502-eddbc6070eb4" providerId="ADAL" clId="{96795B31-B9A5-4DEA-AD70-050B2B3D459E}" dt="2025-06-13T07:43:57.261" v="194" actId="164"/>
          <ac:grpSpMkLst>
            <pc:docMk/>
            <pc:sldMk cId="2655825004" sldId="261"/>
            <ac:grpSpMk id="42" creationId="{8B65A300-DB3E-5A66-4424-6A81A036FFD0}"/>
          </ac:grpSpMkLst>
        </pc:grpChg>
        <pc:grpChg chg="add del mod">
          <ac:chgData name="Friese, Ingo" userId="0845593a-e346-45b0-b502-eddbc6070eb4" providerId="ADAL" clId="{96795B31-B9A5-4DEA-AD70-050B2B3D459E}" dt="2025-06-13T07:48:30.838" v="207" actId="165"/>
          <ac:grpSpMkLst>
            <pc:docMk/>
            <pc:sldMk cId="2655825004" sldId="261"/>
            <ac:grpSpMk id="43" creationId="{B612D045-9294-A477-3015-A83C9F5A0FBE}"/>
          </ac:grpSpMkLst>
        </pc:grpChg>
        <pc:grpChg chg="add mod">
          <ac:chgData name="Friese, Ingo" userId="0845593a-e346-45b0-b502-eddbc6070eb4" providerId="ADAL" clId="{96795B31-B9A5-4DEA-AD70-050B2B3D459E}" dt="2025-06-13T07:46:13.631" v="202" actId="164"/>
          <ac:grpSpMkLst>
            <pc:docMk/>
            <pc:sldMk cId="2655825004" sldId="261"/>
            <ac:grpSpMk id="44" creationId="{302A302C-76F8-9A14-70CF-067B9F861AF1}"/>
          </ac:grpSpMkLst>
        </pc:grpChg>
        <pc:grpChg chg="add mod">
          <ac:chgData name="Friese, Ingo" userId="0845593a-e346-45b0-b502-eddbc6070eb4" providerId="ADAL" clId="{96795B31-B9A5-4DEA-AD70-050B2B3D459E}" dt="2025-06-13T07:48:38.180" v="208" actId="164"/>
          <ac:grpSpMkLst>
            <pc:docMk/>
            <pc:sldMk cId="2655825004" sldId="261"/>
            <ac:grpSpMk id="45" creationId="{A346B3C0-89A7-D0E6-E1CB-48B9BA50D342}"/>
          </ac:grpSpMkLst>
        </pc:grpChg>
        <pc:grpChg chg="add mod">
          <ac:chgData name="Friese, Ingo" userId="0845593a-e346-45b0-b502-eddbc6070eb4" providerId="ADAL" clId="{96795B31-B9A5-4DEA-AD70-050B2B3D459E}" dt="2025-06-13T07:50:15.245" v="212" actId="164"/>
          <ac:grpSpMkLst>
            <pc:docMk/>
            <pc:sldMk cId="2655825004" sldId="261"/>
            <ac:grpSpMk id="46" creationId="{F894C7E6-1A3F-61CE-674F-E339CEF6605C}"/>
          </ac:grpSpMkLst>
        </pc:grpChg>
      </pc:sldChg>
      <pc:sldChg chg="addSp delSp modSp mod ord setBg">
        <pc:chgData name="Friese, Ingo" userId="0845593a-e346-45b0-b502-eddbc6070eb4" providerId="ADAL" clId="{96795B31-B9A5-4DEA-AD70-050B2B3D459E}" dt="2025-06-17T13:25:42.422" v="1319"/>
        <pc:sldMkLst>
          <pc:docMk/>
          <pc:sldMk cId="2472420113" sldId="275"/>
        </pc:sldMkLst>
        <pc:spChg chg="mod">
          <ac:chgData name="Friese, Ingo" userId="0845593a-e346-45b0-b502-eddbc6070eb4" providerId="ADAL" clId="{96795B31-B9A5-4DEA-AD70-050B2B3D459E}" dt="2025-06-13T07:37:29.621" v="2" actId="27636"/>
          <ac:spMkLst>
            <pc:docMk/>
            <pc:sldMk cId="2472420113" sldId="275"/>
            <ac:spMk id="2" creationId="{81A9C19E-BF67-C49C-D6CD-7FD2504E2A21}"/>
          </ac:spMkLst>
        </pc:spChg>
        <pc:spChg chg="mod">
          <ac:chgData name="Friese, Ingo" userId="0845593a-e346-45b0-b502-eddbc6070eb4" providerId="ADAL" clId="{96795B31-B9A5-4DEA-AD70-050B2B3D459E}" dt="2025-06-17T13:22:06.039" v="1242"/>
          <ac:spMkLst>
            <pc:docMk/>
            <pc:sldMk cId="2472420113" sldId="275"/>
            <ac:spMk id="3" creationId="{6AA0E637-7C70-D950-387E-95355FCC08FA}"/>
          </ac:spMkLst>
        </pc:spChg>
        <pc:spChg chg="add del mod">
          <ac:chgData name="Friese, Ingo" userId="0845593a-e346-45b0-b502-eddbc6070eb4" providerId="ADAL" clId="{96795B31-B9A5-4DEA-AD70-050B2B3D459E}" dt="2025-06-17T13:22:07.684" v="1244"/>
          <ac:spMkLst>
            <pc:docMk/>
            <pc:sldMk cId="2472420113" sldId="275"/>
            <ac:spMk id="4" creationId="{B6675092-FC24-CA4D-7CB1-5E80099C4837}"/>
          </ac:spMkLst>
        </pc:spChg>
        <pc:picChg chg="add mod modCrop">
          <ac:chgData name="Friese, Ingo" userId="0845593a-e346-45b0-b502-eddbc6070eb4" providerId="ADAL" clId="{96795B31-B9A5-4DEA-AD70-050B2B3D459E}" dt="2025-06-17T13:23:37.927" v="1283" actId="1076"/>
          <ac:picMkLst>
            <pc:docMk/>
            <pc:sldMk cId="2472420113" sldId="275"/>
            <ac:picMk id="6" creationId="{B6BDCFD0-B6E4-2D17-6918-56DEB5E35335}"/>
          </ac:picMkLst>
        </pc:picChg>
        <pc:picChg chg="del">
          <ac:chgData name="Friese, Ingo" userId="0845593a-e346-45b0-b502-eddbc6070eb4" providerId="ADAL" clId="{96795B31-B9A5-4DEA-AD70-050B2B3D459E}" dt="2025-06-17T13:22:30.975" v="1245" actId="478"/>
          <ac:picMkLst>
            <pc:docMk/>
            <pc:sldMk cId="2472420113" sldId="275"/>
            <ac:picMk id="12" creationId="{4F931EF3-6CA9-D312-F23C-865E3E959B66}"/>
          </ac:picMkLst>
        </pc:picChg>
      </pc:sldChg>
      <pc:sldChg chg="ord">
        <pc:chgData name="Friese, Ingo" userId="0845593a-e346-45b0-b502-eddbc6070eb4" providerId="ADAL" clId="{96795B31-B9A5-4DEA-AD70-050B2B3D459E}" dt="2025-06-17T13:26:08.206" v="1321"/>
        <pc:sldMkLst>
          <pc:docMk/>
          <pc:sldMk cId="1960404331" sldId="276"/>
        </pc:sldMkLst>
      </pc:sldChg>
      <pc:sldChg chg="delSp modSp mod">
        <pc:chgData name="Friese, Ingo" userId="0845593a-e346-45b0-b502-eddbc6070eb4" providerId="ADAL" clId="{96795B31-B9A5-4DEA-AD70-050B2B3D459E}" dt="2025-06-17T13:26:34.483" v="1329" actId="20577"/>
        <pc:sldMkLst>
          <pc:docMk/>
          <pc:sldMk cId="2826147181" sldId="277"/>
        </pc:sldMkLst>
        <pc:spChg chg="mod">
          <ac:chgData name="Friese, Ingo" userId="0845593a-e346-45b0-b502-eddbc6070eb4" providerId="ADAL" clId="{96795B31-B9A5-4DEA-AD70-050B2B3D459E}" dt="2025-06-17T13:26:34.483" v="1329" actId="20577"/>
          <ac:spMkLst>
            <pc:docMk/>
            <pc:sldMk cId="2826147181" sldId="277"/>
            <ac:spMk id="2" creationId="{00000000-0000-0000-0000-000000000000}"/>
          </ac:spMkLst>
        </pc:spChg>
        <pc:spChg chg="mod">
          <ac:chgData name="Friese, Ingo" userId="0845593a-e346-45b0-b502-eddbc6070eb4" providerId="ADAL" clId="{96795B31-B9A5-4DEA-AD70-050B2B3D459E}" dt="2025-06-13T08:01:15.264" v="229"/>
          <ac:spMkLst>
            <pc:docMk/>
            <pc:sldMk cId="2826147181" sldId="277"/>
            <ac:spMk id="14" creationId="{030ADA9A-73CC-158E-153B-4AD93A4D5980}"/>
          </ac:spMkLst>
        </pc:spChg>
        <pc:spChg chg="del">
          <ac:chgData name="Friese, Ingo" userId="0845593a-e346-45b0-b502-eddbc6070eb4" providerId="ADAL" clId="{96795B31-B9A5-4DEA-AD70-050B2B3D459E}" dt="2025-06-13T08:01:08.864" v="228" actId="478"/>
          <ac:spMkLst>
            <pc:docMk/>
            <pc:sldMk cId="2826147181" sldId="277"/>
            <ac:spMk id="16" creationId="{475A0F2D-31E2-A095-D6CC-DA2F45008F63}"/>
          </ac:spMkLst>
        </pc:spChg>
        <pc:spChg chg="del">
          <ac:chgData name="Friese, Ingo" userId="0845593a-e346-45b0-b502-eddbc6070eb4" providerId="ADAL" clId="{96795B31-B9A5-4DEA-AD70-050B2B3D459E}" dt="2025-06-13T08:01:08.864" v="228" actId="478"/>
          <ac:spMkLst>
            <pc:docMk/>
            <pc:sldMk cId="2826147181" sldId="277"/>
            <ac:spMk id="17" creationId="{D43358DC-F146-D619-2214-6E5B57F05DCE}"/>
          </ac:spMkLst>
        </pc:spChg>
        <pc:spChg chg="del">
          <ac:chgData name="Friese, Ingo" userId="0845593a-e346-45b0-b502-eddbc6070eb4" providerId="ADAL" clId="{96795B31-B9A5-4DEA-AD70-050B2B3D459E}" dt="2025-06-13T08:01:08.864" v="228" actId="478"/>
          <ac:spMkLst>
            <pc:docMk/>
            <pc:sldMk cId="2826147181" sldId="277"/>
            <ac:spMk id="18" creationId="{1B260A70-A628-A4EF-9985-46E569FB2136}"/>
          </ac:spMkLst>
        </pc:spChg>
        <pc:spChg chg="del">
          <ac:chgData name="Friese, Ingo" userId="0845593a-e346-45b0-b502-eddbc6070eb4" providerId="ADAL" clId="{96795B31-B9A5-4DEA-AD70-050B2B3D459E}" dt="2025-06-13T08:01:08.864" v="228" actId="478"/>
          <ac:spMkLst>
            <pc:docMk/>
            <pc:sldMk cId="2826147181" sldId="277"/>
            <ac:spMk id="19" creationId="{4868F8B6-4211-7564-753B-27783EC77A73}"/>
          </ac:spMkLst>
        </pc:spChg>
        <pc:spChg chg="del">
          <ac:chgData name="Friese, Ingo" userId="0845593a-e346-45b0-b502-eddbc6070eb4" providerId="ADAL" clId="{96795B31-B9A5-4DEA-AD70-050B2B3D459E}" dt="2025-06-13T08:01:08.864" v="228" actId="478"/>
          <ac:spMkLst>
            <pc:docMk/>
            <pc:sldMk cId="2826147181" sldId="277"/>
            <ac:spMk id="22" creationId="{565E5304-154B-32AD-E9FB-FA7F622E657A}"/>
          </ac:spMkLst>
        </pc:spChg>
        <pc:spChg chg="del">
          <ac:chgData name="Friese, Ingo" userId="0845593a-e346-45b0-b502-eddbc6070eb4" providerId="ADAL" clId="{96795B31-B9A5-4DEA-AD70-050B2B3D459E}" dt="2025-06-13T08:01:08.864" v="228" actId="478"/>
          <ac:spMkLst>
            <pc:docMk/>
            <pc:sldMk cId="2826147181" sldId="277"/>
            <ac:spMk id="31" creationId="{C80A7E60-8218-25E2-6B76-2A3F6245D64B}"/>
          </ac:spMkLst>
        </pc:spChg>
        <pc:spChg chg="del">
          <ac:chgData name="Friese, Ingo" userId="0845593a-e346-45b0-b502-eddbc6070eb4" providerId="ADAL" clId="{96795B31-B9A5-4DEA-AD70-050B2B3D459E}" dt="2025-06-13T08:01:08.864" v="228" actId="478"/>
          <ac:spMkLst>
            <pc:docMk/>
            <pc:sldMk cId="2826147181" sldId="277"/>
            <ac:spMk id="40" creationId="{98E918C3-EEDE-B407-8888-1AC6ABBF2661}"/>
          </ac:spMkLst>
        </pc:spChg>
        <pc:grpChg chg="del">
          <ac:chgData name="Friese, Ingo" userId="0845593a-e346-45b0-b502-eddbc6070eb4" providerId="ADAL" clId="{96795B31-B9A5-4DEA-AD70-050B2B3D459E}" dt="2025-06-13T08:01:08.864" v="228" actId="478"/>
          <ac:grpSpMkLst>
            <pc:docMk/>
            <pc:sldMk cId="2826147181" sldId="277"/>
            <ac:grpSpMk id="39" creationId="{C4297067-8665-05C5-945A-D86C9A5E965F}"/>
          </ac:grpSpMkLst>
        </pc:grpChg>
      </pc:sldChg>
      <pc:sldChg chg="ord">
        <pc:chgData name="Friese, Ingo" userId="0845593a-e346-45b0-b502-eddbc6070eb4" providerId="ADAL" clId="{96795B31-B9A5-4DEA-AD70-050B2B3D459E}" dt="2025-06-17T13:24:42" v="1306"/>
        <pc:sldMkLst>
          <pc:docMk/>
          <pc:sldMk cId="398141160" sldId="279"/>
        </pc:sldMkLst>
      </pc:sldChg>
      <pc:sldChg chg="modSp mod ord">
        <pc:chgData name="Friese, Ingo" userId="0845593a-e346-45b0-b502-eddbc6070eb4" providerId="ADAL" clId="{96795B31-B9A5-4DEA-AD70-050B2B3D459E}" dt="2025-06-17T13:14:14.759" v="1170"/>
        <pc:sldMkLst>
          <pc:docMk/>
          <pc:sldMk cId="632017179" sldId="282"/>
        </pc:sldMkLst>
        <pc:spChg chg="mod">
          <ac:chgData name="Friese, Ingo" userId="0845593a-e346-45b0-b502-eddbc6070eb4" providerId="ADAL" clId="{96795B31-B9A5-4DEA-AD70-050B2B3D459E}" dt="2025-06-17T13:08:34.015" v="1032" actId="20577"/>
          <ac:spMkLst>
            <pc:docMk/>
            <pc:sldMk cId="632017179" sldId="282"/>
            <ac:spMk id="2" creationId="{7F547A12-AA87-AC2F-5270-AA742E699BC3}"/>
          </ac:spMkLst>
        </pc:spChg>
        <pc:spChg chg="mod">
          <ac:chgData name="Friese, Ingo" userId="0845593a-e346-45b0-b502-eddbc6070eb4" providerId="ADAL" clId="{96795B31-B9A5-4DEA-AD70-050B2B3D459E}" dt="2025-06-17T13:07:09.146" v="1026" actId="1076"/>
          <ac:spMkLst>
            <pc:docMk/>
            <pc:sldMk cId="632017179" sldId="282"/>
            <ac:spMk id="5" creationId="{1E2E893E-D427-5DDD-2587-CF52F9BBD399}"/>
          </ac:spMkLst>
        </pc:spChg>
        <pc:picChg chg="mod">
          <ac:chgData name="Friese, Ingo" userId="0845593a-e346-45b0-b502-eddbc6070eb4" providerId="ADAL" clId="{96795B31-B9A5-4DEA-AD70-050B2B3D459E}" dt="2025-06-17T13:07:11.872" v="1027" actId="1076"/>
          <ac:picMkLst>
            <pc:docMk/>
            <pc:sldMk cId="632017179" sldId="282"/>
            <ac:picMk id="2050" creationId="{47F6ACED-58FC-31DC-957E-AC6499D9A067}"/>
          </ac:picMkLst>
        </pc:picChg>
      </pc:sldChg>
      <pc:sldChg chg="addSp delSp modSp add del mod">
        <pc:chgData name="Friese, Ingo" userId="0845593a-e346-45b0-b502-eddbc6070eb4" providerId="ADAL" clId="{96795B31-B9A5-4DEA-AD70-050B2B3D459E}" dt="2025-06-17T13:26:49.217" v="1330" actId="47"/>
        <pc:sldMkLst>
          <pc:docMk/>
          <pc:sldMk cId="2184583840" sldId="283"/>
        </pc:sldMkLst>
        <pc:spChg chg="mod">
          <ac:chgData name="Friese, Ingo" userId="0845593a-e346-45b0-b502-eddbc6070eb4" providerId="ADAL" clId="{96795B31-B9A5-4DEA-AD70-050B2B3D459E}" dt="2025-06-13T08:58:43.066" v="827" actId="20577"/>
          <ac:spMkLst>
            <pc:docMk/>
            <pc:sldMk cId="2184583840" sldId="283"/>
            <ac:spMk id="2" creationId="{7F547A12-AA87-AC2F-5270-AA742E699BC3}"/>
          </ac:spMkLst>
        </pc:spChg>
        <pc:spChg chg="add del">
          <ac:chgData name="Friese, Ingo" userId="0845593a-e346-45b0-b502-eddbc6070eb4" providerId="ADAL" clId="{96795B31-B9A5-4DEA-AD70-050B2B3D459E}" dt="2025-06-13T08:37:03.133" v="235" actId="478"/>
          <ac:spMkLst>
            <pc:docMk/>
            <pc:sldMk cId="2184583840" sldId="283"/>
            <ac:spMk id="4" creationId="{CD27CA03-08EB-4652-782A-F32C4A2F75C0}"/>
          </ac:spMkLst>
        </pc:spChg>
        <pc:spChg chg="del">
          <ac:chgData name="Friese, Ingo" userId="0845593a-e346-45b0-b502-eddbc6070eb4" providerId="ADAL" clId="{96795B31-B9A5-4DEA-AD70-050B2B3D459E}" dt="2025-06-13T08:36:57.089" v="233" actId="478"/>
          <ac:spMkLst>
            <pc:docMk/>
            <pc:sldMk cId="2184583840" sldId="283"/>
            <ac:spMk id="5" creationId="{1E2E893E-D427-5DDD-2587-CF52F9BBD399}"/>
          </ac:spMkLst>
        </pc:spChg>
        <pc:spChg chg="add del mod">
          <ac:chgData name="Friese, Ingo" userId="0845593a-e346-45b0-b502-eddbc6070eb4" providerId="ADAL" clId="{96795B31-B9A5-4DEA-AD70-050B2B3D459E}" dt="2025-06-13T08:40:08.171" v="250"/>
          <ac:spMkLst>
            <pc:docMk/>
            <pc:sldMk cId="2184583840" sldId="283"/>
            <ac:spMk id="10" creationId="{C7E796EA-CED0-E064-71B0-CF88DF02CB92}"/>
          </ac:spMkLst>
        </pc:spChg>
        <pc:spChg chg="add del mod">
          <ac:chgData name="Friese, Ingo" userId="0845593a-e346-45b0-b502-eddbc6070eb4" providerId="ADAL" clId="{96795B31-B9A5-4DEA-AD70-050B2B3D459E}" dt="2025-06-13T08:43:06.575" v="310" actId="478"/>
          <ac:spMkLst>
            <pc:docMk/>
            <pc:sldMk cId="2184583840" sldId="283"/>
            <ac:spMk id="11" creationId="{D2C9C031-6F59-DE3F-A40F-5788DF34C821}"/>
          </ac:spMkLst>
        </pc:spChg>
        <pc:spChg chg="add del mod">
          <ac:chgData name="Friese, Ingo" userId="0845593a-e346-45b0-b502-eddbc6070eb4" providerId="ADAL" clId="{96795B31-B9A5-4DEA-AD70-050B2B3D459E}" dt="2025-06-13T08:42:41.716" v="307"/>
          <ac:spMkLst>
            <pc:docMk/>
            <pc:sldMk cId="2184583840" sldId="283"/>
            <ac:spMk id="12" creationId="{286361EF-4745-3580-1630-7763EABD1501}"/>
          </ac:spMkLst>
        </pc:spChg>
        <pc:spChg chg="add del">
          <ac:chgData name="Friese, Ingo" userId="0845593a-e346-45b0-b502-eddbc6070eb4" providerId="ADAL" clId="{96795B31-B9A5-4DEA-AD70-050B2B3D459E}" dt="2025-06-13T08:44:44.229" v="337" actId="478"/>
          <ac:spMkLst>
            <pc:docMk/>
            <pc:sldMk cId="2184583840" sldId="283"/>
            <ac:spMk id="13" creationId="{6DBD82B4-56CE-4EE2-E1F7-8C33E124A3E3}"/>
          </ac:spMkLst>
        </pc:spChg>
        <pc:spChg chg="add mod">
          <ac:chgData name="Friese, Ingo" userId="0845593a-e346-45b0-b502-eddbc6070eb4" providerId="ADAL" clId="{96795B31-B9A5-4DEA-AD70-050B2B3D459E}" dt="2025-06-13T09:18:36.603" v="1000" actId="14100"/>
          <ac:spMkLst>
            <pc:docMk/>
            <pc:sldMk cId="2184583840" sldId="283"/>
            <ac:spMk id="14" creationId="{C76F4B40-61E1-3E2F-4D84-54D42028EE6D}"/>
          </ac:spMkLst>
        </pc:spChg>
        <pc:spChg chg="add mod">
          <ac:chgData name="Friese, Ingo" userId="0845593a-e346-45b0-b502-eddbc6070eb4" providerId="ADAL" clId="{96795B31-B9A5-4DEA-AD70-050B2B3D459E}" dt="2025-06-13T09:18:42.362" v="1001" actId="14100"/>
          <ac:spMkLst>
            <pc:docMk/>
            <pc:sldMk cId="2184583840" sldId="283"/>
            <ac:spMk id="15" creationId="{14617444-7C95-A581-1FF5-AAF38A4B438E}"/>
          </ac:spMkLst>
        </pc:spChg>
        <pc:spChg chg="add mod">
          <ac:chgData name="Friese, Ingo" userId="0845593a-e346-45b0-b502-eddbc6070eb4" providerId="ADAL" clId="{96795B31-B9A5-4DEA-AD70-050B2B3D459E}" dt="2025-06-13T09:18:22.900" v="999" actId="14100"/>
          <ac:spMkLst>
            <pc:docMk/>
            <pc:sldMk cId="2184583840" sldId="283"/>
            <ac:spMk id="16" creationId="{9244BB12-DDCC-464F-87ED-84688DF2B1D5}"/>
          </ac:spMkLst>
        </pc:spChg>
        <pc:spChg chg="add mod">
          <ac:chgData name="Friese, Ingo" userId="0845593a-e346-45b0-b502-eddbc6070eb4" providerId="ADAL" clId="{96795B31-B9A5-4DEA-AD70-050B2B3D459E}" dt="2025-06-13T09:18:48.459" v="1002" actId="14100"/>
          <ac:spMkLst>
            <pc:docMk/>
            <pc:sldMk cId="2184583840" sldId="283"/>
            <ac:spMk id="17" creationId="{0ED117FB-0E96-7D34-665C-09C356F2C321}"/>
          </ac:spMkLst>
        </pc:spChg>
        <pc:spChg chg="add mod">
          <ac:chgData name="Friese, Ingo" userId="0845593a-e346-45b0-b502-eddbc6070eb4" providerId="ADAL" clId="{96795B31-B9A5-4DEA-AD70-050B2B3D459E}" dt="2025-06-13T09:18:55.730" v="1003" actId="14100"/>
          <ac:spMkLst>
            <pc:docMk/>
            <pc:sldMk cId="2184583840" sldId="283"/>
            <ac:spMk id="18" creationId="{5B5D3CCB-05E2-1097-A14D-C7EB031F24D7}"/>
          </ac:spMkLst>
        </pc:spChg>
        <pc:spChg chg="add mod">
          <ac:chgData name="Friese, Ingo" userId="0845593a-e346-45b0-b502-eddbc6070eb4" providerId="ADAL" clId="{96795B31-B9A5-4DEA-AD70-050B2B3D459E}" dt="2025-06-13T09:19:15.043" v="1014" actId="20577"/>
          <ac:spMkLst>
            <pc:docMk/>
            <pc:sldMk cId="2184583840" sldId="283"/>
            <ac:spMk id="19" creationId="{381EAB8E-CB47-B5AC-9A88-527B8303E04B}"/>
          </ac:spMkLst>
        </pc:spChg>
        <pc:spChg chg="add mod">
          <ac:chgData name="Friese, Ingo" userId="0845593a-e346-45b0-b502-eddbc6070eb4" providerId="ADAL" clId="{96795B31-B9A5-4DEA-AD70-050B2B3D459E}" dt="2025-06-13T09:20:18.462" v="1022" actId="14100"/>
          <ac:spMkLst>
            <pc:docMk/>
            <pc:sldMk cId="2184583840" sldId="283"/>
            <ac:spMk id="20" creationId="{C651F4B6-D1D0-5AAB-13C3-2A7F0528B8FF}"/>
          </ac:spMkLst>
        </pc:spChg>
        <pc:spChg chg="add mod">
          <ac:chgData name="Friese, Ingo" userId="0845593a-e346-45b0-b502-eddbc6070eb4" providerId="ADAL" clId="{96795B31-B9A5-4DEA-AD70-050B2B3D459E}" dt="2025-06-13T09:19:24.080" v="1015" actId="14100"/>
          <ac:spMkLst>
            <pc:docMk/>
            <pc:sldMk cId="2184583840" sldId="283"/>
            <ac:spMk id="21" creationId="{9A7F8B34-C627-B39C-EA9E-D3FB094D8475}"/>
          </ac:spMkLst>
        </pc:spChg>
        <pc:spChg chg="add mod">
          <ac:chgData name="Friese, Ingo" userId="0845593a-e346-45b0-b502-eddbc6070eb4" providerId="ADAL" clId="{96795B31-B9A5-4DEA-AD70-050B2B3D459E}" dt="2025-06-13T09:19:29.944" v="1016" actId="14100"/>
          <ac:spMkLst>
            <pc:docMk/>
            <pc:sldMk cId="2184583840" sldId="283"/>
            <ac:spMk id="22" creationId="{9C0D6426-936C-7974-1FB8-9E21BED2BD5A}"/>
          </ac:spMkLst>
        </pc:spChg>
        <pc:spChg chg="add mod">
          <ac:chgData name="Friese, Ingo" userId="0845593a-e346-45b0-b502-eddbc6070eb4" providerId="ADAL" clId="{96795B31-B9A5-4DEA-AD70-050B2B3D459E}" dt="2025-06-13T09:09:08.196" v="974" actId="1036"/>
          <ac:spMkLst>
            <pc:docMk/>
            <pc:sldMk cId="2184583840" sldId="283"/>
            <ac:spMk id="23" creationId="{FCF2C866-2E90-426C-D176-7943389ACB1E}"/>
          </ac:spMkLst>
        </pc:spChg>
        <pc:spChg chg="add mod">
          <ac:chgData name="Friese, Ingo" userId="0845593a-e346-45b0-b502-eddbc6070eb4" providerId="ADAL" clId="{96795B31-B9A5-4DEA-AD70-050B2B3D459E}" dt="2025-06-13T09:19:36.577" v="1017" actId="14100"/>
          <ac:spMkLst>
            <pc:docMk/>
            <pc:sldMk cId="2184583840" sldId="283"/>
            <ac:spMk id="24" creationId="{E5E1B190-D38E-ED47-36B1-8D8EB2FFF40F}"/>
          </ac:spMkLst>
        </pc:spChg>
        <pc:spChg chg="add mod">
          <ac:chgData name="Friese, Ingo" userId="0845593a-e346-45b0-b502-eddbc6070eb4" providerId="ADAL" clId="{96795B31-B9A5-4DEA-AD70-050B2B3D459E}" dt="2025-06-13T09:19:40.456" v="1018" actId="14100"/>
          <ac:spMkLst>
            <pc:docMk/>
            <pc:sldMk cId="2184583840" sldId="283"/>
            <ac:spMk id="25" creationId="{1F262615-7711-D51B-3783-7F7A796FEBB0}"/>
          </ac:spMkLst>
        </pc:spChg>
        <pc:spChg chg="add mod">
          <ac:chgData name="Friese, Ingo" userId="0845593a-e346-45b0-b502-eddbc6070eb4" providerId="ADAL" clId="{96795B31-B9A5-4DEA-AD70-050B2B3D459E}" dt="2025-06-13T09:19:46.064" v="1019" actId="14100"/>
          <ac:spMkLst>
            <pc:docMk/>
            <pc:sldMk cId="2184583840" sldId="283"/>
            <ac:spMk id="26" creationId="{C30F821C-39DC-3910-58C7-0CAA5C16DB16}"/>
          </ac:spMkLst>
        </pc:spChg>
        <pc:spChg chg="add mod">
          <ac:chgData name="Friese, Ingo" userId="0845593a-e346-45b0-b502-eddbc6070eb4" providerId="ADAL" clId="{96795B31-B9A5-4DEA-AD70-050B2B3D459E}" dt="2025-06-13T09:17:59.500" v="997" actId="1076"/>
          <ac:spMkLst>
            <pc:docMk/>
            <pc:sldMk cId="2184583840" sldId="283"/>
            <ac:spMk id="27" creationId="{1E698202-848F-D3D8-B17D-14D979307FDE}"/>
          </ac:spMkLst>
        </pc:spChg>
        <pc:spChg chg="add mod">
          <ac:chgData name="Friese, Ingo" userId="0845593a-e346-45b0-b502-eddbc6070eb4" providerId="ADAL" clId="{96795B31-B9A5-4DEA-AD70-050B2B3D459E}" dt="2025-06-13T09:09:08.196" v="974" actId="1036"/>
          <ac:spMkLst>
            <pc:docMk/>
            <pc:sldMk cId="2184583840" sldId="283"/>
            <ac:spMk id="28" creationId="{38840825-496B-BC18-7014-239D03CDB027}"/>
          </ac:spMkLst>
        </pc:spChg>
        <pc:spChg chg="add mod">
          <ac:chgData name="Friese, Ingo" userId="0845593a-e346-45b0-b502-eddbc6070eb4" providerId="ADAL" clId="{96795B31-B9A5-4DEA-AD70-050B2B3D459E}" dt="2025-06-13T09:09:08.196" v="974" actId="1036"/>
          <ac:spMkLst>
            <pc:docMk/>
            <pc:sldMk cId="2184583840" sldId="283"/>
            <ac:spMk id="29" creationId="{6E79102E-5B17-D23A-B2C3-856B77EB390F}"/>
          </ac:spMkLst>
        </pc:spChg>
        <pc:picChg chg="add del mod modCrop">
          <ac:chgData name="Friese, Ingo" userId="0845593a-e346-45b0-b502-eddbc6070eb4" providerId="ADAL" clId="{96795B31-B9A5-4DEA-AD70-050B2B3D459E}" dt="2025-06-13T08:39:24.242" v="240" actId="478"/>
          <ac:picMkLst>
            <pc:docMk/>
            <pc:sldMk cId="2184583840" sldId="283"/>
            <ac:picMk id="7" creationId="{4449AA4B-6BF6-DA92-FF97-8EAC5B7E03BE}"/>
          </ac:picMkLst>
        </pc:picChg>
        <pc:picChg chg="add mod modCrop">
          <ac:chgData name="Friese, Ingo" userId="0845593a-e346-45b0-b502-eddbc6070eb4" providerId="ADAL" clId="{96795B31-B9A5-4DEA-AD70-050B2B3D459E}" dt="2025-06-13T09:20:13.281" v="1021" actId="1076"/>
          <ac:picMkLst>
            <pc:docMk/>
            <pc:sldMk cId="2184583840" sldId="283"/>
            <ac:picMk id="9" creationId="{D43E9298-6031-78A9-7DCF-D6ABD3437728}"/>
          </ac:picMkLst>
        </pc:picChg>
        <pc:picChg chg="del">
          <ac:chgData name="Friese, Ingo" userId="0845593a-e346-45b0-b502-eddbc6070eb4" providerId="ADAL" clId="{96795B31-B9A5-4DEA-AD70-050B2B3D459E}" dt="2025-06-13T08:36:57.089" v="233" actId="478"/>
          <ac:picMkLst>
            <pc:docMk/>
            <pc:sldMk cId="2184583840" sldId="283"/>
            <ac:picMk id="2050" creationId="{47F6ACED-58FC-31DC-957E-AC6499D9A067}"/>
          </ac:picMkLst>
        </pc:picChg>
      </pc:sldChg>
      <pc:sldChg chg="delSp modSp add mod ord">
        <pc:chgData name="Friese, Ingo" userId="0845593a-e346-45b0-b502-eddbc6070eb4" providerId="ADAL" clId="{96795B31-B9A5-4DEA-AD70-050B2B3D459E}" dt="2025-06-17T13:25:28.695" v="1317"/>
        <pc:sldMkLst>
          <pc:docMk/>
          <pc:sldMk cId="1729245115" sldId="284"/>
        </pc:sldMkLst>
        <pc:spChg chg="mod">
          <ac:chgData name="Friese, Ingo" userId="0845593a-e346-45b0-b502-eddbc6070eb4" providerId="ADAL" clId="{96795B31-B9A5-4DEA-AD70-050B2B3D459E}" dt="2025-06-17T13:25:21.989" v="1313" actId="1076"/>
          <ac:spMkLst>
            <pc:docMk/>
            <pc:sldMk cId="1729245115" sldId="284"/>
            <ac:spMk id="2" creationId="{7F547A12-AA87-AC2F-5270-AA742E699BC3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14" creationId="{C76F4B40-61E1-3E2F-4D84-54D42028EE6D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15" creationId="{14617444-7C95-A581-1FF5-AAF38A4B438E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16" creationId="{9244BB12-DDCC-464F-87ED-84688DF2B1D5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17" creationId="{0ED117FB-0E96-7D34-665C-09C356F2C321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18" creationId="{5B5D3CCB-05E2-1097-A14D-C7EB031F24D7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19" creationId="{381EAB8E-CB47-B5AC-9A88-527B8303E04B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20" creationId="{C651F4B6-D1D0-5AAB-13C3-2A7F0528B8FF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21" creationId="{9A7F8B34-C627-B39C-EA9E-D3FB094D8475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22" creationId="{9C0D6426-936C-7974-1FB8-9E21BED2BD5A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23" creationId="{FCF2C866-2E90-426C-D176-7943389ACB1E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24" creationId="{E5E1B190-D38E-ED47-36B1-8D8EB2FFF40F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25" creationId="{1F262615-7711-D51B-3783-7F7A796FEBB0}"/>
          </ac:spMkLst>
        </pc:spChg>
        <pc:spChg chg="del">
          <ac:chgData name="Friese, Ingo" userId="0845593a-e346-45b0-b502-eddbc6070eb4" providerId="ADAL" clId="{96795B31-B9A5-4DEA-AD70-050B2B3D459E}" dt="2025-06-13T08:58:27.997" v="813" actId="478"/>
          <ac:spMkLst>
            <pc:docMk/>
            <pc:sldMk cId="1729245115" sldId="284"/>
            <ac:spMk id="26" creationId="{C30F821C-39DC-3910-58C7-0CAA5C16DB16}"/>
          </ac:spMkLst>
        </pc:spChg>
        <pc:picChg chg="del">
          <ac:chgData name="Friese, Ingo" userId="0845593a-e346-45b0-b502-eddbc6070eb4" providerId="ADAL" clId="{96795B31-B9A5-4DEA-AD70-050B2B3D459E}" dt="2025-06-13T08:58:28.822" v="814" actId="478"/>
          <ac:picMkLst>
            <pc:docMk/>
            <pc:sldMk cId="1729245115" sldId="284"/>
            <ac:picMk id="9" creationId="{D43E9298-6031-78A9-7DCF-D6ABD3437728}"/>
          </ac:picMkLst>
        </pc:picChg>
      </pc:sldChg>
      <pc:sldChg chg="add del">
        <pc:chgData name="Friese, Ingo" userId="0845593a-e346-45b0-b502-eddbc6070eb4" providerId="ADAL" clId="{96795B31-B9A5-4DEA-AD70-050B2B3D459E}" dt="2025-06-17T13:26:49.217" v="1330" actId="47"/>
        <pc:sldMkLst>
          <pc:docMk/>
          <pc:sldMk cId="643098816" sldId="285"/>
        </pc:sldMkLst>
      </pc:sldChg>
      <pc:sldChg chg="addSp delSp modSp add mod ord">
        <pc:chgData name="Friese, Ingo" userId="0845593a-e346-45b0-b502-eddbc6070eb4" providerId="ADAL" clId="{96795B31-B9A5-4DEA-AD70-050B2B3D459E}" dt="2025-06-17T13:14:14.759" v="1170"/>
        <pc:sldMkLst>
          <pc:docMk/>
          <pc:sldMk cId="202415645" sldId="286"/>
        </pc:sldMkLst>
        <pc:spChg chg="mod">
          <ac:chgData name="Friese, Ingo" userId="0845593a-e346-45b0-b502-eddbc6070eb4" providerId="ADAL" clId="{96795B31-B9A5-4DEA-AD70-050B2B3D459E}" dt="2025-06-17T13:08:39.966" v="1036" actId="20577"/>
          <ac:spMkLst>
            <pc:docMk/>
            <pc:sldMk cId="202415645" sldId="286"/>
            <ac:spMk id="2" creationId="{7F547A12-AA87-AC2F-5270-AA742E699BC3}"/>
          </ac:spMkLst>
        </pc:spChg>
        <pc:spChg chg="add del mod">
          <ac:chgData name="Friese, Ingo" userId="0845593a-e346-45b0-b502-eddbc6070eb4" providerId="ADAL" clId="{96795B31-B9A5-4DEA-AD70-050B2B3D459E}" dt="2025-06-17T13:11:39.892" v="1143" actId="478"/>
          <ac:spMkLst>
            <pc:docMk/>
            <pc:sldMk cId="202415645" sldId="286"/>
            <ac:spMk id="3" creationId="{1507C80B-6C29-864B-23AF-9D951ED5BD86}"/>
          </ac:spMkLst>
        </pc:spChg>
        <pc:spChg chg="add">
          <ac:chgData name="Friese, Ingo" userId="0845593a-e346-45b0-b502-eddbc6070eb4" providerId="ADAL" clId="{96795B31-B9A5-4DEA-AD70-050B2B3D459E}" dt="2025-06-17T13:09:23.724" v="1040"/>
          <ac:spMkLst>
            <pc:docMk/>
            <pc:sldMk cId="202415645" sldId="286"/>
            <ac:spMk id="4" creationId="{3DDF95E0-8687-9887-A363-BE93E13EA842}"/>
          </ac:spMkLst>
        </pc:spChg>
        <pc:spChg chg="del">
          <ac:chgData name="Friese, Ingo" userId="0845593a-e346-45b0-b502-eddbc6070eb4" providerId="ADAL" clId="{96795B31-B9A5-4DEA-AD70-050B2B3D459E}" dt="2025-06-17T13:08:44.312" v="1038" actId="478"/>
          <ac:spMkLst>
            <pc:docMk/>
            <pc:sldMk cId="202415645" sldId="286"/>
            <ac:spMk id="5" creationId="{1E2E893E-D427-5DDD-2587-CF52F9BBD399}"/>
          </ac:spMkLst>
        </pc:spChg>
        <pc:spChg chg="add">
          <ac:chgData name="Friese, Ingo" userId="0845593a-e346-45b0-b502-eddbc6070eb4" providerId="ADAL" clId="{96795B31-B9A5-4DEA-AD70-050B2B3D459E}" dt="2025-06-17T13:09:36.503" v="1042"/>
          <ac:spMkLst>
            <pc:docMk/>
            <pc:sldMk cId="202415645" sldId="286"/>
            <ac:spMk id="6" creationId="{C0B5FC98-96E6-C0B3-46BD-D0414FE755ED}"/>
          </ac:spMkLst>
        </pc:spChg>
        <pc:spChg chg="add del mod">
          <ac:chgData name="Friese, Ingo" userId="0845593a-e346-45b0-b502-eddbc6070eb4" providerId="ADAL" clId="{96795B31-B9A5-4DEA-AD70-050B2B3D459E}" dt="2025-06-17T13:10:16.515" v="1052" actId="478"/>
          <ac:spMkLst>
            <pc:docMk/>
            <pc:sldMk cId="202415645" sldId="286"/>
            <ac:spMk id="7" creationId="{A080855A-2913-6809-D057-08E7C42E893D}"/>
          </ac:spMkLst>
        </pc:spChg>
        <pc:spChg chg="add">
          <ac:chgData name="Friese, Ingo" userId="0845593a-e346-45b0-b502-eddbc6070eb4" providerId="ADAL" clId="{96795B31-B9A5-4DEA-AD70-050B2B3D459E}" dt="2025-06-17T13:09:48.989" v="1045"/>
          <ac:spMkLst>
            <pc:docMk/>
            <pc:sldMk cId="202415645" sldId="286"/>
            <ac:spMk id="8" creationId="{37EC249D-7D44-70C7-A71B-5ED2592E3F5A}"/>
          </ac:spMkLst>
        </pc:spChg>
        <pc:spChg chg="add del mod">
          <ac:chgData name="Friese, Ingo" userId="0845593a-e346-45b0-b502-eddbc6070eb4" providerId="ADAL" clId="{96795B31-B9A5-4DEA-AD70-050B2B3D459E}" dt="2025-06-17T13:10:16.515" v="1052" actId="478"/>
          <ac:spMkLst>
            <pc:docMk/>
            <pc:sldMk cId="202415645" sldId="286"/>
            <ac:spMk id="9" creationId="{E1F54EA0-BAB5-C197-311B-AFB89E98B83B}"/>
          </ac:spMkLst>
        </pc:spChg>
        <pc:spChg chg="add mod">
          <ac:chgData name="Friese, Ingo" userId="0845593a-e346-45b0-b502-eddbc6070eb4" providerId="ADAL" clId="{96795B31-B9A5-4DEA-AD70-050B2B3D459E}" dt="2025-06-17T13:12:13.508" v="1153" actId="1076"/>
          <ac:spMkLst>
            <pc:docMk/>
            <pc:sldMk cId="202415645" sldId="286"/>
            <ac:spMk id="10" creationId="{4351C823-920D-432D-ED63-419BC162A60F}"/>
          </ac:spMkLst>
        </pc:spChg>
        <pc:spChg chg="add mod">
          <ac:chgData name="Friese, Ingo" userId="0845593a-e346-45b0-b502-eddbc6070eb4" providerId="ADAL" clId="{96795B31-B9A5-4DEA-AD70-050B2B3D459E}" dt="2025-06-17T13:13:23.473" v="1166" actId="692"/>
          <ac:spMkLst>
            <pc:docMk/>
            <pc:sldMk cId="202415645" sldId="286"/>
            <ac:spMk id="11" creationId="{6C38D1DA-F11C-406B-D26C-018603439F97}"/>
          </ac:spMkLst>
        </pc:spChg>
        <pc:spChg chg="add mod">
          <ac:chgData name="Friese, Ingo" userId="0845593a-e346-45b0-b502-eddbc6070eb4" providerId="ADAL" clId="{96795B31-B9A5-4DEA-AD70-050B2B3D459E}" dt="2025-06-17T13:13:47.422" v="1168" actId="1076"/>
          <ac:spMkLst>
            <pc:docMk/>
            <pc:sldMk cId="202415645" sldId="286"/>
            <ac:spMk id="12" creationId="{D70A8A05-B31B-1190-4D61-0C1B9546C1D9}"/>
          </ac:spMkLst>
        </pc:spChg>
        <pc:picChg chg="del">
          <ac:chgData name="Friese, Ingo" userId="0845593a-e346-45b0-b502-eddbc6070eb4" providerId="ADAL" clId="{96795B31-B9A5-4DEA-AD70-050B2B3D459E}" dt="2025-06-17T13:08:42.848" v="1037" actId="478"/>
          <ac:picMkLst>
            <pc:docMk/>
            <pc:sldMk cId="202415645" sldId="286"/>
            <ac:picMk id="2050" creationId="{47F6ACED-58FC-31DC-957E-AC6499D9A067}"/>
          </ac:picMkLst>
        </pc:picChg>
      </pc:sldChg>
      <pc:sldChg chg="addSp modSp add mod">
        <pc:chgData name="Friese, Ingo" userId="0845593a-e346-45b0-b502-eddbc6070eb4" providerId="ADAL" clId="{96795B31-B9A5-4DEA-AD70-050B2B3D459E}" dt="2025-06-17T13:33:30.404" v="1360" actId="1076"/>
        <pc:sldMkLst>
          <pc:docMk/>
          <pc:sldMk cId="1909693386" sldId="287"/>
        </pc:sldMkLst>
        <pc:spChg chg="mod">
          <ac:chgData name="Friese, Ingo" userId="0845593a-e346-45b0-b502-eddbc6070eb4" providerId="ADAL" clId="{96795B31-B9A5-4DEA-AD70-050B2B3D459E}" dt="2025-06-17T13:32:56.124" v="1357" actId="20577"/>
          <ac:spMkLst>
            <pc:docMk/>
            <pc:sldMk cId="1909693386" sldId="287"/>
            <ac:spMk id="2" creationId="{7F547A12-AA87-AC2F-5270-AA742E699BC3}"/>
          </ac:spMkLst>
        </pc:spChg>
        <pc:picChg chg="add mod modCrop">
          <ac:chgData name="Friese, Ingo" userId="0845593a-e346-45b0-b502-eddbc6070eb4" providerId="ADAL" clId="{96795B31-B9A5-4DEA-AD70-050B2B3D459E}" dt="2025-06-17T13:33:30.404" v="1360" actId="1076"/>
          <ac:picMkLst>
            <pc:docMk/>
            <pc:sldMk cId="1909693386" sldId="287"/>
            <ac:picMk id="4" creationId="{AAAEFB41-84E5-EFD7-6232-737AFAA4BE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17-06-2025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91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6/17/2025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6/17/2025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6/17/2025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6/17/2025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6/17/2025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127.0.0.1:8050/sse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modelcontextprotocol/servers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854726"/>
          </a:xfrm>
        </p:spPr>
        <p:txBody>
          <a:bodyPr/>
          <a:lstStyle/>
          <a:p>
            <a:r>
              <a:rPr lang="en-US" dirty="0"/>
              <a:t>New WI Proposal: </a:t>
            </a:r>
            <a:br>
              <a:rPr lang="en-US" dirty="0"/>
            </a:br>
            <a:r>
              <a:rPr lang="en-US" dirty="0"/>
              <a:t>MCP Interworking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Ingo Friese – Deutsche Telekom AG</a:t>
            </a:r>
            <a:br>
              <a:rPr lang="en-US" dirty="0"/>
            </a:br>
            <a:r>
              <a:rPr lang="en-US" dirty="0"/>
              <a:t>June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47A12-AA87-AC2F-5270-AA742E69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768" y="3186752"/>
            <a:ext cx="7850299" cy="1173570"/>
          </a:xfrm>
        </p:spPr>
        <p:txBody>
          <a:bodyPr/>
          <a:lstStyle/>
          <a:p>
            <a:r>
              <a:rPr lang="de-DE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72924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47A12-AA87-AC2F-5270-AA742E69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47" y="0"/>
            <a:ext cx="7850299" cy="1173570"/>
          </a:xfrm>
        </p:spPr>
        <p:txBody>
          <a:bodyPr/>
          <a:lstStyle/>
          <a:p>
            <a:r>
              <a:rPr lang="de-DE" dirty="0"/>
              <a:t>WI </a:t>
            </a:r>
            <a:r>
              <a:rPr lang="de-DE" dirty="0" err="1"/>
              <a:t>proposal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AEFB41-84E5-EFD7-6232-737AFAA4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380" r="37034" b="57678"/>
          <a:stretch/>
        </p:blipFill>
        <p:spPr>
          <a:xfrm>
            <a:off x="2260601" y="1306015"/>
            <a:ext cx="7475752" cy="49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9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ylinder 11">
            <a:extLst>
              <a:ext uri="{FF2B5EF4-FFF2-40B4-BE49-F238E27FC236}">
                <a16:creationId xmlns:a16="http://schemas.microsoft.com/office/drawing/2014/main" id="{ED1A0727-C0BD-E8C7-9EEF-F28131FB81D4}"/>
              </a:ext>
            </a:extLst>
          </p:cNvPr>
          <p:cNvSpPr/>
          <p:nvPr/>
        </p:nvSpPr>
        <p:spPr>
          <a:xfrm>
            <a:off x="11060934" y="5350659"/>
            <a:ext cx="495759" cy="298241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Netatmo</a:t>
            </a:r>
            <a:r>
              <a:rPr lang="fr-FR" dirty="0"/>
              <a:t>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1778BCF-6A1F-3F07-1083-36FE224EF1EA}"/>
              </a:ext>
            </a:extLst>
          </p:cNvPr>
          <p:cNvSpPr/>
          <p:nvPr/>
        </p:nvSpPr>
        <p:spPr>
          <a:xfrm>
            <a:off x="571301" y="2933240"/>
            <a:ext cx="2157903" cy="2732189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0F3C98-FF57-D945-23C4-708B0C5E6E3A}"/>
              </a:ext>
            </a:extLst>
          </p:cNvPr>
          <p:cNvSpPr txBox="1">
            <a:spLocks/>
          </p:cNvSpPr>
          <p:nvPr/>
        </p:nvSpPr>
        <p:spPr>
          <a:xfrm>
            <a:off x="571301" y="3078792"/>
            <a:ext cx="2064260" cy="9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AI Agent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36C4987-18BF-656C-A5AB-2CE4AB5FBFE1}"/>
              </a:ext>
            </a:extLst>
          </p:cNvPr>
          <p:cNvSpPr/>
          <p:nvPr/>
        </p:nvSpPr>
        <p:spPr>
          <a:xfrm>
            <a:off x="3602516" y="4252507"/>
            <a:ext cx="1461138" cy="1412922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0561A98-723D-8896-2174-67054F7A03F3}"/>
              </a:ext>
            </a:extLst>
          </p:cNvPr>
          <p:cNvSpPr txBox="1">
            <a:spLocks/>
          </p:cNvSpPr>
          <p:nvPr/>
        </p:nvSpPr>
        <p:spPr>
          <a:xfrm>
            <a:off x="3249743" y="4375825"/>
            <a:ext cx="2064260" cy="669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MCP IPE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83316D5D-6A49-672D-D266-C2CC2AB508FA}"/>
              </a:ext>
            </a:extLst>
          </p:cNvPr>
          <p:cNvSpPr/>
          <p:nvPr/>
        </p:nvSpPr>
        <p:spPr>
          <a:xfrm>
            <a:off x="6142918" y="4252507"/>
            <a:ext cx="1035599" cy="1412923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78FF528-9332-6412-CFEC-73B15DA49A2C}"/>
              </a:ext>
            </a:extLst>
          </p:cNvPr>
          <p:cNvSpPr txBox="1">
            <a:spLocks/>
          </p:cNvSpPr>
          <p:nvPr/>
        </p:nvSpPr>
        <p:spPr>
          <a:xfrm>
            <a:off x="5604013" y="4338648"/>
            <a:ext cx="2064260" cy="669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CSE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25" name="Pfeil: nach links und rechts 24">
            <a:extLst>
              <a:ext uri="{FF2B5EF4-FFF2-40B4-BE49-F238E27FC236}">
                <a16:creationId xmlns:a16="http://schemas.microsoft.com/office/drawing/2014/main" id="{2F288610-27A2-AFA8-8C1D-6FA7519466E2}"/>
              </a:ext>
            </a:extLst>
          </p:cNvPr>
          <p:cNvSpPr/>
          <p:nvPr/>
        </p:nvSpPr>
        <p:spPr>
          <a:xfrm>
            <a:off x="2754125" y="4869550"/>
            <a:ext cx="848391" cy="269914"/>
          </a:xfrm>
          <a:prstGeom prst="leftRightArrow">
            <a:avLst/>
          </a:prstGeom>
          <a:solidFill>
            <a:srgbClr val="00206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F36FD61-887A-66C8-E1E1-71F0173F79A7}"/>
              </a:ext>
            </a:extLst>
          </p:cNvPr>
          <p:cNvSpPr/>
          <p:nvPr/>
        </p:nvSpPr>
        <p:spPr>
          <a:xfrm>
            <a:off x="7625601" y="4235977"/>
            <a:ext cx="1035599" cy="1412923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625F872-2011-5A36-47BE-9910851D9D77}"/>
              </a:ext>
            </a:extLst>
          </p:cNvPr>
          <p:cNvSpPr txBox="1">
            <a:spLocks/>
          </p:cNvSpPr>
          <p:nvPr/>
        </p:nvSpPr>
        <p:spPr>
          <a:xfrm>
            <a:off x="7070727" y="4336652"/>
            <a:ext cx="2064260" cy="669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AE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28" name="Pfeil: nach links und rechts 27">
            <a:extLst>
              <a:ext uri="{FF2B5EF4-FFF2-40B4-BE49-F238E27FC236}">
                <a16:creationId xmlns:a16="http://schemas.microsoft.com/office/drawing/2014/main" id="{704C5623-5829-8B9E-A612-FA18876F8923}"/>
              </a:ext>
            </a:extLst>
          </p:cNvPr>
          <p:cNvSpPr/>
          <p:nvPr/>
        </p:nvSpPr>
        <p:spPr>
          <a:xfrm>
            <a:off x="5101010" y="4822591"/>
            <a:ext cx="1006007" cy="26991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B5EDDC9-A47B-046A-D36F-A5F130B457BB}"/>
              </a:ext>
            </a:extLst>
          </p:cNvPr>
          <p:cNvSpPr txBox="1"/>
          <p:nvPr/>
        </p:nvSpPr>
        <p:spPr>
          <a:xfrm>
            <a:off x="2907500" y="449190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MCP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F9144A2-0CE6-7FE7-16F3-6B431161A172}"/>
              </a:ext>
            </a:extLst>
          </p:cNvPr>
          <p:cNvSpPr txBox="1"/>
          <p:nvPr/>
        </p:nvSpPr>
        <p:spPr>
          <a:xfrm>
            <a:off x="5040531" y="4488842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oneM2M</a:t>
            </a:r>
          </a:p>
        </p:txBody>
      </p:sp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F3D1DE54-AB6F-1D99-FF67-BB5885914610}"/>
              </a:ext>
            </a:extLst>
          </p:cNvPr>
          <p:cNvSpPr/>
          <p:nvPr/>
        </p:nvSpPr>
        <p:spPr>
          <a:xfrm>
            <a:off x="7201172" y="4820417"/>
            <a:ext cx="424430" cy="26991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B8C3769-A30A-CF46-C67F-8A5B54671E16}"/>
              </a:ext>
            </a:extLst>
          </p:cNvPr>
          <p:cNvSpPr/>
          <p:nvPr/>
        </p:nvSpPr>
        <p:spPr>
          <a:xfrm>
            <a:off x="9108284" y="4237489"/>
            <a:ext cx="1368757" cy="1412923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BC1F85-43FF-70C9-4B9E-BEF1FE3B8F46}"/>
              </a:ext>
            </a:extLst>
          </p:cNvPr>
          <p:cNvSpPr txBox="1">
            <a:spLocks/>
          </p:cNvSpPr>
          <p:nvPr/>
        </p:nvSpPr>
        <p:spPr>
          <a:xfrm>
            <a:off x="8752653" y="4371213"/>
            <a:ext cx="2064260" cy="669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800" b="0" i="0">
                <a:latin typeface="Myriad Pro" panose="020B0503030403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>
                <a:latin typeface="Myriad Pro" panose="020B0503030403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>
                <a:latin typeface="Myriad Pro" panose="020B0503030403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b="0" i="0">
                <a:latin typeface="Myriad Pro" panose="020B0503030403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b="0" i="0">
                <a:latin typeface="Myriad Pro" panose="020B0503030403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Netatmo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API</a:t>
            </a:r>
            <a:endParaRPr lang="fr-FR" dirty="0"/>
          </a:p>
          <a:p>
            <a:endParaRPr lang="fr-FR" dirty="0"/>
          </a:p>
        </p:txBody>
      </p:sp>
      <p:sp>
        <p:nvSpPr>
          <p:cNvPr id="8" name="Pfeil: nach links und rechts 7">
            <a:extLst>
              <a:ext uri="{FF2B5EF4-FFF2-40B4-BE49-F238E27FC236}">
                <a16:creationId xmlns:a16="http://schemas.microsoft.com/office/drawing/2014/main" id="{0D973491-F956-5E5F-709E-F6E9A1A1E98E}"/>
              </a:ext>
            </a:extLst>
          </p:cNvPr>
          <p:cNvSpPr/>
          <p:nvPr/>
        </p:nvSpPr>
        <p:spPr>
          <a:xfrm>
            <a:off x="8678820" y="4778040"/>
            <a:ext cx="424430" cy="269914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Zylinder 9">
            <a:extLst>
              <a:ext uri="{FF2B5EF4-FFF2-40B4-BE49-F238E27FC236}">
                <a16:creationId xmlns:a16="http://schemas.microsoft.com/office/drawing/2014/main" id="{C513F8DE-7C4E-9510-AA1D-2360A0510239}"/>
              </a:ext>
            </a:extLst>
          </p:cNvPr>
          <p:cNvSpPr/>
          <p:nvPr/>
        </p:nvSpPr>
        <p:spPr>
          <a:xfrm>
            <a:off x="11060935" y="4235977"/>
            <a:ext cx="495759" cy="1184322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EBB91F3-32E9-87FD-A5AF-9151BC4F6A3B}"/>
              </a:ext>
            </a:extLst>
          </p:cNvPr>
          <p:cNvSpPr/>
          <p:nvPr/>
        </p:nvSpPr>
        <p:spPr>
          <a:xfrm>
            <a:off x="11274938" y="4488842"/>
            <a:ext cx="86484" cy="7056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links und rechts 12">
            <a:extLst>
              <a:ext uri="{FF2B5EF4-FFF2-40B4-BE49-F238E27FC236}">
                <a16:creationId xmlns:a16="http://schemas.microsoft.com/office/drawing/2014/main" id="{5C99428F-1BC4-383E-125F-82D513100C4B}"/>
              </a:ext>
            </a:extLst>
          </p:cNvPr>
          <p:cNvSpPr/>
          <p:nvPr/>
        </p:nvSpPr>
        <p:spPr>
          <a:xfrm>
            <a:off x="10531292" y="4778040"/>
            <a:ext cx="529642" cy="269914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0ADA9A-73CC-158E-153B-4AD93A4D5980}"/>
              </a:ext>
            </a:extLst>
          </p:cNvPr>
          <p:cNvSpPr txBox="1"/>
          <p:nvPr/>
        </p:nvSpPr>
        <p:spPr>
          <a:xfrm>
            <a:off x="466597" y="1725958"/>
            <a:ext cx="532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"How is the room climate in the living room right now?</a:t>
            </a:r>
            <a:endParaRPr lang="de-DE" dirty="0"/>
          </a:p>
        </p:txBody>
      </p:sp>
      <p:sp>
        <p:nvSpPr>
          <p:cNvPr id="15" name="Pfeil: nach links 14">
            <a:extLst>
              <a:ext uri="{FF2B5EF4-FFF2-40B4-BE49-F238E27FC236}">
                <a16:creationId xmlns:a16="http://schemas.microsoft.com/office/drawing/2014/main" id="{8B89A9F8-064F-56B0-52A7-E6EC261E25C7}"/>
              </a:ext>
            </a:extLst>
          </p:cNvPr>
          <p:cNvSpPr/>
          <p:nvPr/>
        </p:nvSpPr>
        <p:spPr>
          <a:xfrm rot="16200000">
            <a:off x="1184457" y="2247106"/>
            <a:ext cx="837950" cy="53431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14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Agentic</a:t>
            </a:r>
            <a:r>
              <a:rPr lang="fr-FR" dirty="0"/>
              <a:t> AI and MCP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Agentic AI is emerging as a key field in artificial intelligence.</a:t>
            </a:r>
            <a:endParaRPr lang="fr-FR" dirty="0"/>
          </a:p>
          <a:p>
            <a:r>
              <a:rPr lang="en-US" dirty="0" err="1"/>
              <a:t>LangChain</a:t>
            </a:r>
            <a:r>
              <a:rPr lang="en-US" dirty="0"/>
              <a:t>, OpenAI, </a:t>
            </a:r>
            <a:r>
              <a:rPr lang="en-US" dirty="0" err="1"/>
              <a:t>CrewAI</a:t>
            </a:r>
            <a:r>
              <a:rPr lang="en-US" dirty="0"/>
              <a:t>, and, most recently in April 25, Google have all introduced agent frameworks.</a:t>
            </a:r>
          </a:p>
          <a:p>
            <a:r>
              <a:rPr lang="de-DE" dirty="0"/>
              <a:t>MCP </a:t>
            </a:r>
            <a:r>
              <a:rPr lang="de-DE" dirty="0" err="1"/>
              <a:t>protocol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connect and </a:t>
            </a:r>
            <a:r>
              <a:rPr lang="de-DE" dirty="0" err="1"/>
              <a:t>interwork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3rd </a:t>
            </a:r>
            <a:r>
              <a:rPr lang="de-DE" dirty="0" err="1"/>
              <a:t>party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(</a:t>
            </a:r>
            <a:r>
              <a:rPr lang="de-DE" dirty="0" err="1"/>
              <a:t>mostly</a:t>
            </a:r>
            <a:r>
              <a:rPr lang="de-DE" dirty="0"/>
              <a:t> non-AI </a:t>
            </a:r>
            <a:r>
              <a:rPr lang="de-DE" dirty="0" err="1"/>
              <a:t>apps</a:t>
            </a:r>
            <a:r>
              <a:rPr lang="de-DE" dirty="0"/>
              <a:t>)</a:t>
            </a:r>
            <a:endParaRPr lang="fr-FR" dirty="0"/>
          </a:p>
          <a:p>
            <a:pPr lvl="0"/>
            <a:r>
              <a:rPr lang="en-US" dirty="0"/>
              <a:t>The MCP protocol is seeing growing support from all major framework providers and a wide range of application developers.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580E2FD-56E7-EAFD-73EB-3F5E382EE831}"/>
              </a:ext>
            </a:extLst>
          </p:cNvPr>
          <p:cNvSpPr txBox="1"/>
          <p:nvPr/>
        </p:nvSpPr>
        <p:spPr>
          <a:xfrm>
            <a:off x="572877" y="5660591"/>
            <a:ext cx="615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See: https://www.anthropic.com/news/model-context-protocol</a:t>
            </a:r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11994" y="2184088"/>
            <a:ext cx="2157903" cy="3325204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MCP?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995" y="2280076"/>
            <a:ext cx="2064260" cy="912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AI Agent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A45F8F1-77F9-EFC6-E09E-8B2ECA62C2FE}"/>
              </a:ext>
            </a:extLst>
          </p:cNvPr>
          <p:cNvGrpSpPr/>
          <p:nvPr/>
        </p:nvGrpSpPr>
        <p:grpSpPr>
          <a:xfrm>
            <a:off x="2890090" y="3106797"/>
            <a:ext cx="1562549" cy="523220"/>
            <a:chOff x="2890090" y="3106797"/>
            <a:chExt cx="1562549" cy="523220"/>
          </a:xfrm>
        </p:grpSpPr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B8C25ED0-A6D6-C143-2675-5E5DBC825301}"/>
                </a:ext>
              </a:extLst>
            </p:cNvPr>
            <p:cNvSpPr/>
            <p:nvPr/>
          </p:nvSpPr>
          <p:spPr>
            <a:xfrm>
              <a:off x="4067050" y="3233450"/>
              <a:ext cx="385589" cy="269914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feil: nach links 10">
              <a:extLst>
                <a:ext uri="{FF2B5EF4-FFF2-40B4-BE49-F238E27FC236}">
                  <a16:creationId xmlns:a16="http://schemas.microsoft.com/office/drawing/2014/main" id="{7C408013-EC19-A50C-6E32-6A2E225AC59E}"/>
                </a:ext>
              </a:extLst>
            </p:cNvPr>
            <p:cNvSpPr/>
            <p:nvPr/>
          </p:nvSpPr>
          <p:spPr>
            <a:xfrm>
              <a:off x="2890090" y="3233450"/>
              <a:ext cx="385589" cy="269914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1BC4173-41AA-FAF8-20D1-FA537B9EA7B4}"/>
                </a:ext>
              </a:extLst>
            </p:cNvPr>
            <p:cNvSpPr txBox="1"/>
            <p:nvPr/>
          </p:nvSpPr>
          <p:spPr>
            <a:xfrm>
              <a:off x="3323177" y="3106797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A2A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346B3C0-89A7-D0E6-E1CB-48B9BA50D342}"/>
              </a:ext>
            </a:extLst>
          </p:cNvPr>
          <p:cNvGrpSpPr/>
          <p:nvPr/>
        </p:nvGrpSpPr>
        <p:grpSpPr>
          <a:xfrm>
            <a:off x="8428521" y="3429000"/>
            <a:ext cx="2157903" cy="2489824"/>
            <a:chOff x="8428521" y="3429000"/>
            <a:chExt cx="2157903" cy="2489824"/>
          </a:xfrm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636C4987-18BF-656C-A5AB-2CE4AB5FBFE1}"/>
                </a:ext>
              </a:extLst>
            </p:cNvPr>
            <p:cNvSpPr/>
            <p:nvPr/>
          </p:nvSpPr>
          <p:spPr>
            <a:xfrm>
              <a:off x="8428521" y="3429000"/>
              <a:ext cx="2157903" cy="2489824"/>
            </a:xfrm>
            <a:prstGeom prst="roundRect">
              <a:avLst>
                <a:gd name="adj" fmla="val 6364"/>
              </a:avLst>
            </a:prstGeom>
            <a:noFill/>
            <a:ln w="28575"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yriad Pro" panose="020B0503030403020204" pitchFamily="34" charset="0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F0561A98-723D-8896-2174-67054F7A03F3}"/>
                </a:ext>
              </a:extLst>
            </p:cNvPr>
            <p:cNvSpPr txBox="1">
              <a:spLocks/>
            </p:cNvSpPr>
            <p:nvPr/>
          </p:nvSpPr>
          <p:spPr>
            <a:xfrm>
              <a:off x="8463740" y="3585838"/>
              <a:ext cx="2064260" cy="6697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dirty="0"/>
                <a:t>Non AI App</a:t>
              </a:r>
              <a:endParaRPr lang="fr-FR" dirty="0"/>
            </a:p>
            <a:p>
              <a:pPr algn="ctr"/>
              <a:endParaRPr lang="fr-FR" dirty="0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E86D22BD-67F0-D52F-3A85-86F6C1A53761}"/>
              </a:ext>
            </a:extLst>
          </p:cNvPr>
          <p:cNvSpPr txBox="1"/>
          <p:nvPr/>
        </p:nvSpPr>
        <p:spPr>
          <a:xfrm>
            <a:off x="332175" y="1348708"/>
            <a:ext cx="11888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4E5157"/>
                </a:solidFill>
                <a:effectLst/>
                <a:latin typeface="Helvetica" panose="020B0604020202020204" pitchFamily="34" charset="0"/>
              </a:rPr>
              <a:t>The MCP is an open protocol that standardizes how applications provide context to large language models (LLMs).</a:t>
            </a:r>
            <a:br>
              <a:rPr lang="en-US" b="0" i="0" dirty="0">
                <a:solidFill>
                  <a:srgbClr val="4E5157"/>
                </a:solidFill>
                <a:effectLst/>
                <a:latin typeface="Helvetica" panose="020B0604020202020204" pitchFamily="34" charset="0"/>
              </a:rPr>
            </a:br>
            <a:r>
              <a:rPr lang="en-US" b="0" i="0" dirty="0">
                <a:solidFill>
                  <a:srgbClr val="4E5157"/>
                </a:solidFill>
                <a:effectLst/>
                <a:latin typeface="Helvetica" panose="020B0604020202020204" pitchFamily="34" charset="0"/>
              </a:rPr>
              <a:t>It also provides a standardized way to connect AI models with various data sources and tools.*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72684A9-971A-87BF-D420-78F10C452C5C}"/>
              </a:ext>
            </a:extLst>
          </p:cNvPr>
          <p:cNvSpPr txBox="1"/>
          <p:nvPr/>
        </p:nvSpPr>
        <p:spPr>
          <a:xfrm>
            <a:off x="270818" y="6107912"/>
            <a:ext cx="3796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* Source: https://k33g.hashnode.dev/understanding-the-model-context-protocol-mcp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0577B21-5711-8F1A-10CC-6561894E68BE}"/>
              </a:ext>
            </a:extLst>
          </p:cNvPr>
          <p:cNvSpPr/>
          <p:nvPr/>
        </p:nvSpPr>
        <p:spPr>
          <a:xfrm>
            <a:off x="1105705" y="2875028"/>
            <a:ext cx="1269505" cy="754989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F0B5D5-2AE0-22C7-4009-4F04C44B30AE}"/>
              </a:ext>
            </a:extLst>
          </p:cNvPr>
          <p:cNvSpPr txBox="1">
            <a:spLocks/>
          </p:cNvSpPr>
          <p:nvPr/>
        </p:nvSpPr>
        <p:spPr>
          <a:xfrm>
            <a:off x="687852" y="3042040"/>
            <a:ext cx="2064260" cy="9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LLM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8A15ED77-D4DD-D81F-FC95-A31FE39DF511}"/>
              </a:ext>
            </a:extLst>
          </p:cNvPr>
          <p:cNvSpPr/>
          <p:nvPr/>
        </p:nvSpPr>
        <p:spPr>
          <a:xfrm>
            <a:off x="1105705" y="3847474"/>
            <a:ext cx="1269505" cy="544507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1549190-5803-E540-6FF6-7A75C2BF0A06}"/>
              </a:ext>
            </a:extLst>
          </p:cNvPr>
          <p:cNvSpPr txBox="1">
            <a:spLocks/>
          </p:cNvSpPr>
          <p:nvPr/>
        </p:nvSpPr>
        <p:spPr>
          <a:xfrm>
            <a:off x="708327" y="3931446"/>
            <a:ext cx="2064260" cy="556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 err="1"/>
              <a:t>tools</a:t>
            </a:r>
            <a:endParaRPr lang="fr-FR" dirty="0"/>
          </a:p>
          <a:p>
            <a:pPr algn="ctr"/>
            <a:endParaRPr lang="fr-FR" dirty="0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F894C7E6-1A3F-61CE-674F-E339CEF6605C}"/>
              </a:ext>
            </a:extLst>
          </p:cNvPr>
          <p:cNvGrpSpPr/>
          <p:nvPr/>
        </p:nvGrpSpPr>
        <p:grpSpPr>
          <a:xfrm>
            <a:off x="4900446" y="4552341"/>
            <a:ext cx="5269546" cy="1212067"/>
            <a:chOff x="4900446" y="4552341"/>
            <a:chExt cx="5269546" cy="1212067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E80583EB-0DCE-3D67-2A6E-4B32445F2E3F}"/>
                </a:ext>
              </a:extLst>
            </p:cNvPr>
            <p:cNvSpPr/>
            <p:nvPr/>
          </p:nvSpPr>
          <p:spPr>
            <a:xfrm>
              <a:off x="8620063" y="4552341"/>
              <a:ext cx="1035599" cy="1212067"/>
            </a:xfrm>
            <a:prstGeom prst="roundRect">
              <a:avLst>
                <a:gd name="adj" fmla="val 6364"/>
              </a:avLst>
            </a:prstGeom>
            <a:noFill/>
            <a:ln w="28575"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7AF14B58-5530-672D-DF7D-7DE07A64DC7B}"/>
                </a:ext>
              </a:extLst>
            </p:cNvPr>
            <p:cNvSpPr txBox="1">
              <a:spLocks/>
            </p:cNvSpPr>
            <p:nvPr/>
          </p:nvSpPr>
          <p:spPr>
            <a:xfrm>
              <a:off x="8105732" y="4697308"/>
              <a:ext cx="2064260" cy="9120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dirty="0"/>
                <a:t>MCP</a:t>
              </a:r>
              <a:br>
                <a:rPr lang="de-DE" dirty="0"/>
              </a:br>
              <a:r>
                <a:rPr lang="de-DE" dirty="0"/>
                <a:t>Server</a:t>
              </a:r>
              <a:endParaRPr lang="fr-FR" dirty="0"/>
            </a:p>
            <a:p>
              <a:pPr algn="ctr"/>
              <a:endParaRPr lang="fr-FR" dirty="0"/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46C60D86-9B31-E603-EB92-44B14F8304DC}"/>
                </a:ext>
              </a:extLst>
            </p:cNvPr>
            <p:cNvSpPr/>
            <p:nvPr/>
          </p:nvSpPr>
          <p:spPr>
            <a:xfrm>
              <a:off x="5414777" y="4552341"/>
              <a:ext cx="1035599" cy="1212067"/>
            </a:xfrm>
            <a:prstGeom prst="roundRect">
              <a:avLst>
                <a:gd name="adj" fmla="val 6364"/>
              </a:avLst>
            </a:prstGeom>
            <a:noFill/>
            <a:ln w="28575"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yriad Pro" panose="020B0503030403020204" pitchFamily="34" charset="0"/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DF3C64A-4B95-5ED4-E4F1-984C7E85DE13}"/>
                </a:ext>
              </a:extLst>
            </p:cNvPr>
            <p:cNvSpPr txBox="1">
              <a:spLocks/>
            </p:cNvSpPr>
            <p:nvPr/>
          </p:nvSpPr>
          <p:spPr>
            <a:xfrm>
              <a:off x="4900446" y="4627932"/>
              <a:ext cx="2064260" cy="9120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dirty="0"/>
                <a:t>MCP</a:t>
              </a:r>
              <a:br>
                <a:rPr lang="de-DE" dirty="0"/>
              </a:br>
              <a:r>
                <a:rPr lang="de-DE" dirty="0" err="1"/>
                <a:t>client</a:t>
              </a:r>
              <a:endParaRPr lang="fr-FR" dirty="0"/>
            </a:p>
            <a:p>
              <a:pPr algn="ctr"/>
              <a:endParaRPr lang="fr-FR" dirty="0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02A302C-76F8-9A14-70CF-067B9F861AF1}"/>
              </a:ext>
            </a:extLst>
          </p:cNvPr>
          <p:cNvGrpSpPr/>
          <p:nvPr/>
        </p:nvGrpSpPr>
        <p:grpSpPr>
          <a:xfrm>
            <a:off x="4476781" y="2184088"/>
            <a:ext cx="2157903" cy="3734736"/>
            <a:chOff x="4476781" y="2184088"/>
            <a:chExt cx="2157903" cy="3734736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71778BCF-6A1F-3F07-1083-36FE224EF1EA}"/>
                </a:ext>
              </a:extLst>
            </p:cNvPr>
            <p:cNvSpPr/>
            <p:nvPr/>
          </p:nvSpPr>
          <p:spPr>
            <a:xfrm>
              <a:off x="4476781" y="2184088"/>
              <a:ext cx="2157903" cy="3734736"/>
            </a:xfrm>
            <a:prstGeom prst="roundRect">
              <a:avLst>
                <a:gd name="adj" fmla="val 6364"/>
              </a:avLst>
            </a:prstGeom>
            <a:noFill/>
            <a:ln w="28575"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yriad Pro" panose="020B0503030403020204" pitchFamily="34" charset="0"/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C00F3C98-FF57-D945-23C4-708B0C5E6E3A}"/>
                </a:ext>
              </a:extLst>
            </p:cNvPr>
            <p:cNvSpPr txBox="1">
              <a:spLocks/>
            </p:cNvSpPr>
            <p:nvPr/>
          </p:nvSpPr>
          <p:spPr>
            <a:xfrm>
              <a:off x="4476782" y="2280076"/>
              <a:ext cx="2064260" cy="9120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dirty="0"/>
                <a:t>AI Agent</a:t>
              </a:r>
              <a:endParaRPr lang="fr-FR" dirty="0"/>
            </a:p>
            <a:p>
              <a:pPr algn="ctr"/>
              <a:endParaRPr lang="fr-FR" dirty="0"/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3398BF59-7703-BD22-07DB-EA93DF7353ED}"/>
                </a:ext>
              </a:extLst>
            </p:cNvPr>
            <p:cNvSpPr/>
            <p:nvPr/>
          </p:nvSpPr>
          <p:spPr>
            <a:xfrm>
              <a:off x="4915699" y="2882465"/>
              <a:ext cx="1269505" cy="754989"/>
            </a:xfrm>
            <a:prstGeom prst="roundRect">
              <a:avLst>
                <a:gd name="adj" fmla="val 6364"/>
              </a:avLst>
            </a:prstGeom>
            <a:noFill/>
            <a:ln w="28575"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yriad Pro" panose="020B0503030403020204" pitchFamily="34" charset="0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54D6EC65-ED7F-4DC7-1245-460BEFE66F53}"/>
                </a:ext>
              </a:extLst>
            </p:cNvPr>
            <p:cNvSpPr txBox="1">
              <a:spLocks/>
            </p:cNvSpPr>
            <p:nvPr/>
          </p:nvSpPr>
          <p:spPr>
            <a:xfrm>
              <a:off x="4497846" y="3049477"/>
              <a:ext cx="2064260" cy="9120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dirty="0"/>
                <a:t>LLM</a:t>
              </a:r>
              <a:endParaRPr lang="fr-FR" dirty="0"/>
            </a:p>
            <a:p>
              <a:pPr algn="ctr"/>
              <a:endParaRPr lang="fr-FR" dirty="0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9F874F67-AE33-FAC5-3AAE-9789406AEDD4}"/>
                </a:ext>
              </a:extLst>
            </p:cNvPr>
            <p:cNvSpPr/>
            <p:nvPr/>
          </p:nvSpPr>
          <p:spPr>
            <a:xfrm>
              <a:off x="4916288" y="3852759"/>
              <a:ext cx="1549736" cy="1911649"/>
            </a:xfrm>
            <a:prstGeom prst="roundRect">
              <a:avLst>
                <a:gd name="adj" fmla="val 6364"/>
              </a:avLst>
            </a:prstGeom>
            <a:noFill/>
            <a:ln w="28575"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yriad Pro" panose="020B0503030403020204" pitchFamily="34" charset="0"/>
              </a:endParaRP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87109995-F164-5461-BB35-3760BFCFA065}"/>
                </a:ext>
              </a:extLst>
            </p:cNvPr>
            <p:cNvSpPr txBox="1">
              <a:spLocks/>
            </p:cNvSpPr>
            <p:nvPr/>
          </p:nvSpPr>
          <p:spPr>
            <a:xfrm>
              <a:off x="4518910" y="3936731"/>
              <a:ext cx="2064260" cy="5565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de-DE" dirty="0" err="1"/>
                <a:t>tools</a:t>
              </a:r>
              <a:endParaRPr lang="fr-FR" dirty="0"/>
            </a:p>
            <a:p>
              <a:pPr algn="ctr"/>
              <a:endParaRPr lang="fr-FR" dirty="0"/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DF321F-420C-2134-59AE-DC7B9650A69E}"/>
              </a:ext>
            </a:extLst>
          </p:cNvPr>
          <p:cNvSpPr txBox="1">
            <a:spLocks/>
          </p:cNvSpPr>
          <p:nvPr/>
        </p:nvSpPr>
        <p:spPr>
          <a:xfrm>
            <a:off x="741972" y="4428834"/>
            <a:ext cx="2064260" cy="556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(</a:t>
            </a:r>
            <a:r>
              <a:rPr lang="de-DE" dirty="0" err="1"/>
              <a:t>local</a:t>
            </a:r>
            <a:r>
              <a:rPr lang="de-DE" dirty="0"/>
              <a:t>)</a:t>
            </a:r>
            <a:endParaRPr lang="fr-FR" dirty="0"/>
          </a:p>
          <a:p>
            <a:pPr algn="ctr"/>
            <a:endParaRPr lang="fr-FR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B65A300-DB3E-5A66-4424-6A81A036FFD0}"/>
              </a:ext>
            </a:extLst>
          </p:cNvPr>
          <p:cNvGrpSpPr/>
          <p:nvPr/>
        </p:nvGrpSpPr>
        <p:grpSpPr>
          <a:xfrm>
            <a:off x="6506220" y="4869133"/>
            <a:ext cx="2122329" cy="523220"/>
            <a:chOff x="6506220" y="4869133"/>
            <a:chExt cx="2122329" cy="523220"/>
          </a:xfrm>
        </p:grpSpPr>
        <p:sp>
          <p:nvSpPr>
            <p:cNvPr id="39" name="Pfeil: nach rechts 38">
              <a:extLst>
                <a:ext uri="{FF2B5EF4-FFF2-40B4-BE49-F238E27FC236}">
                  <a16:creationId xmlns:a16="http://schemas.microsoft.com/office/drawing/2014/main" id="{7BD9BCF7-5864-E21C-1794-7B7A25216C52}"/>
                </a:ext>
              </a:extLst>
            </p:cNvPr>
            <p:cNvSpPr/>
            <p:nvPr/>
          </p:nvSpPr>
          <p:spPr>
            <a:xfrm>
              <a:off x="7937073" y="4995786"/>
              <a:ext cx="691476" cy="269914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: nach links 39">
              <a:extLst>
                <a:ext uri="{FF2B5EF4-FFF2-40B4-BE49-F238E27FC236}">
                  <a16:creationId xmlns:a16="http://schemas.microsoft.com/office/drawing/2014/main" id="{CF7009A8-F623-B464-7F92-785E672173E7}"/>
                </a:ext>
              </a:extLst>
            </p:cNvPr>
            <p:cNvSpPr/>
            <p:nvPr/>
          </p:nvSpPr>
          <p:spPr>
            <a:xfrm>
              <a:off x="6506220" y="4995786"/>
              <a:ext cx="581810" cy="269914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8AF106E-63F0-A5D5-3250-A2FB3938F9C2}"/>
                </a:ext>
              </a:extLst>
            </p:cNvPr>
            <p:cNvSpPr txBox="1"/>
            <p:nvPr/>
          </p:nvSpPr>
          <p:spPr>
            <a:xfrm>
              <a:off x="7088030" y="4869133"/>
              <a:ext cx="869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MCP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82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47A12-AA87-AC2F-5270-AA742E69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 1/2</a:t>
            </a:r>
          </a:p>
        </p:txBody>
      </p:sp>
      <p:pic>
        <p:nvPicPr>
          <p:cNvPr id="2050" name="Picture 2" descr="PlantUML diagram">
            <a:extLst>
              <a:ext uri="{FF2B5EF4-FFF2-40B4-BE49-F238E27FC236}">
                <a16:creationId xmlns:a16="http://schemas.microsoft.com/office/drawing/2014/main" id="{47F6ACED-58FC-31DC-957E-AC6499D9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63" y="1790001"/>
            <a:ext cx="5080172" cy="40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E2E893E-D427-5DDD-2587-CF52F9BBD399}"/>
              </a:ext>
            </a:extLst>
          </p:cNvPr>
          <p:cNvSpPr txBox="1"/>
          <p:nvPr/>
        </p:nvSpPr>
        <p:spPr>
          <a:xfrm>
            <a:off x="6625138" y="3244334"/>
            <a:ext cx="381899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Tools are discoverable at runtime!</a:t>
            </a:r>
          </a:p>
        </p:txBody>
      </p:sp>
    </p:spTree>
    <p:extLst>
      <p:ext uri="{BB962C8B-B14F-4D97-AF65-F5344CB8AC3E}">
        <p14:creationId xmlns:p14="http://schemas.microsoft.com/office/powerpoint/2010/main" val="63201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47A12-AA87-AC2F-5270-AA742E69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 2/2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351C823-920D-432D-ED63-419BC162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081" y="1905290"/>
            <a:ext cx="7349319" cy="35394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000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google.adk.agents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LlmAgent</a:t>
            </a:r>
            <a:endParaRPr kumimoji="0" lang="de-DE" altLang="de-D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google.adk.tools.mcp_tool.mcp_toolset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MCPToolset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SseServerParams</a:t>
            </a:r>
            <a:endParaRPr kumimoji="0" lang="de-DE" altLang="de-D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MCP-SSE-Server-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Endpoint</a:t>
            </a:r>
            <a:endParaRPr kumimoji="0" lang="de-DE" altLang="de-D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MCP_SERVER_URL =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onsolas" panose="020B0609020204030204" pitchFamily="49" charset="0"/>
                <a:hlinkClick r:id="rId2"/>
              </a:rPr>
              <a:t>http://127.0.0.1:8050/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1155CC"/>
                </a:solidFill>
                <a:effectLst/>
                <a:latin typeface="Consolas" panose="020B0609020204030204" pitchFamily="49" charset="0"/>
                <a:hlinkClick r:id="rId2"/>
              </a:rPr>
              <a:t>sse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endParaRPr kumimoji="0" lang="de-DE" altLang="de-D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Agent-Definition</a:t>
            </a:r>
            <a:endParaRPr kumimoji="0" lang="de-DE" altLang="de-D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root_agent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LlmAgent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endParaRPr kumimoji="0" lang="de-DE" altLang="de-D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model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"gemini-2.0-flash"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de-DE" altLang="de-D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home_climate_agent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de-DE" altLang="de-D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instruction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You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are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helpful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assistant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that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provides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sensor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 multi-zone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weather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and environmental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monitoring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."""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endParaRPr kumimoji="0" lang="de-DE" altLang="de-D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tools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=[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MCPToolset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connection_params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SseServerParams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url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=MCP_SERVER_URL))],</a:t>
            </a:r>
            <a:endParaRPr kumimoji="0" lang="de-DE" altLang="de-DE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C38D1DA-F11C-406B-D26C-018603439F97}"/>
              </a:ext>
            </a:extLst>
          </p:cNvPr>
          <p:cNvSpPr/>
          <p:nvPr/>
        </p:nvSpPr>
        <p:spPr>
          <a:xfrm>
            <a:off x="2251881" y="4476466"/>
            <a:ext cx="7983940" cy="245659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0A8A05-B31B-1190-4D61-0C1B9546C1D9}"/>
              </a:ext>
            </a:extLst>
          </p:cNvPr>
          <p:cNvSpPr txBox="1"/>
          <p:nvPr/>
        </p:nvSpPr>
        <p:spPr>
          <a:xfrm>
            <a:off x="4127597" y="5621351"/>
            <a:ext cx="381899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Tools are discoverable at runtime!</a:t>
            </a:r>
          </a:p>
        </p:txBody>
      </p:sp>
    </p:spTree>
    <p:extLst>
      <p:ext uri="{BB962C8B-B14F-4D97-AF65-F5344CB8AC3E}">
        <p14:creationId xmlns:p14="http://schemas.microsoft.com/office/powerpoint/2010/main" val="20241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MCP good for? 2/2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0F3C98-FF57-D945-23C4-708B0C5E6E3A}"/>
              </a:ext>
            </a:extLst>
          </p:cNvPr>
          <p:cNvSpPr txBox="1">
            <a:spLocks/>
          </p:cNvSpPr>
          <p:nvPr/>
        </p:nvSpPr>
        <p:spPr>
          <a:xfrm>
            <a:off x="3218891" y="2334418"/>
            <a:ext cx="2064260" cy="9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AI Agent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14" name="Grafik 13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405106FB-175B-0237-72B6-7ECB733E6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09" y="3006003"/>
            <a:ext cx="698823" cy="698823"/>
          </a:xfrm>
          <a:prstGeom prst="rect">
            <a:avLst/>
          </a:prstGeom>
        </p:spPr>
      </p:pic>
      <p:pic>
        <p:nvPicPr>
          <p:cNvPr id="1026" name="Picture 2" descr="3.000+ kostenlose Paypal-Logo &amp; Logo Vektorgrafiken - Pixabay">
            <a:extLst>
              <a:ext uri="{FF2B5EF4-FFF2-40B4-BE49-F238E27FC236}">
                <a16:creationId xmlns:a16="http://schemas.microsoft.com/office/drawing/2014/main" id="{B964FEC4-9205-5E84-EB70-D0F499D6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04" y="4401085"/>
            <a:ext cx="912067" cy="9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 descr="Ein Bild, das Screenshot, Farbigkeit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820B164A-51D9-DE55-56AE-A029A1A36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70" y="4384195"/>
            <a:ext cx="928957" cy="928957"/>
          </a:xfrm>
          <a:prstGeom prst="rect">
            <a:avLst/>
          </a:prstGeom>
        </p:spPr>
      </p:pic>
      <p:pic>
        <p:nvPicPr>
          <p:cNvPr id="30" name="Grafik 29" descr="Ein Bild, das Farbigkeit, Grafiken, Screenshot, Dreieck enthält.&#10;&#10;KI-generierte Inhalte können fehlerhaft sein.">
            <a:extLst>
              <a:ext uri="{FF2B5EF4-FFF2-40B4-BE49-F238E27FC236}">
                <a16:creationId xmlns:a16="http://schemas.microsoft.com/office/drawing/2014/main" id="{A658317D-1DD7-7C4B-7CF9-9C579BA76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13" y="4627083"/>
            <a:ext cx="573795" cy="573795"/>
          </a:xfrm>
          <a:prstGeom prst="rect">
            <a:avLst/>
          </a:prstGeom>
        </p:spPr>
      </p:pic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03DB05D6-761F-D543-1513-88DD3B3573E0}"/>
              </a:ext>
            </a:extLst>
          </p:cNvPr>
          <p:cNvSpPr/>
          <p:nvPr/>
        </p:nvSpPr>
        <p:spPr>
          <a:xfrm rot="2633522">
            <a:off x="3576381" y="3933777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D8AE388F-FD3C-5505-3A1D-6FE9C50EB429}"/>
              </a:ext>
            </a:extLst>
          </p:cNvPr>
          <p:cNvSpPr/>
          <p:nvPr/>
        </p:nvSpPr>
        <p:spPr>
          <a:xfrm rot="19397658">
            <a:off x="4652290" y="3950668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0D407EF8-9934-E92A-ACD6-298D604577D7}"/>
              </a:ext>
            </a:extLst>
          </p:cNvPr>
          <p:cNvSpPr/>
          <p:nvPr/>
        </p:nvSpPr>
        <p:spPr>
          <a:xfrm>
            <a:off x="4149114" y="3968710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7D110B3-FFED-25BE-440E-849CB558D58A}"/>
              </a:ext>
            </a:extLst>
          </p:cNvPr>
          <p:cNvSpPr txBox="1">
            <a:spLocks/>
          </p:cNvSpPr>
          <p:nvPr/>
        </p:nvSpPr>
        <p:spPr>
          <a:xfrm>
            <a:off x="6709384" y="2310550"/>
            <a:ext cx="2064260" cy="9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AI Agent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35" name="Grafik 3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271BE273-ADDF-8028-7892-6830E1302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02" y="2982135"/>
            <a:ext cx="698823" cy="698823"/>
          </a:xfrm>
          <a:prstGeom prst="rect">
            <a:avLst/>
          </a:prstGeom>
        </p:spPr>
      </p:pic>
      <p:pic>
        <p:nvPicPr>
          <p:cNvPr id="36" name="Picture 2" descr="3.000+ kostenlose Paypal-Logo &amp; Logo Vektorgrafiken - Pixabay">
            <a:extLst>
              <a:ext uri="{FF2B5EF4-FFF2-40B4-BE49-F238E27FC236}">
                <a16:creationId xmlns:a16="http://schemas.microsoft.com/office/drawing/2014/main" id="{DB7C7C07-B4CE-85E5-E4F7-8F5747FE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40" y="5239912"/>
            <a:ext cx="912067" cy="9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fik 36" descr="Ein Bild, das Screenshot, Farbigkeit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1AE3FFEC-2E2B-743B-E5C1-00E24A4DA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06" y="5223022"/>
            <a:ext cx="928957" cy="928957"/>
          </a:xfrm>
          <a:prstGeom prst="rect">
            <a:avLst/>
          </a:prstGeom>
        </p:spPr>
      </p:pic>
      <p:pic>
        <p:nvPicPr>
          <p:cNvPr id="38" name="Grafik 37" descr="Ein Bild, das Farbigkeit, Grafiken, Screenshot, Dreieck enthält.&#10;&#10;KI-generierte Inhalte können fehlerhaft sein.">
            <a:extLst>
              <a:ext uri="{FF2B5EF4-FFF2-40B4-BE49-F238E27FC236}">
                <a16:creationId xmlns:a16="http://schemas.microsoft.com/office/drawing/2014/main" id="{86904412-9DF4-21F5-8102-74ECF7AA4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49" y="5465910"/>
            <a:ext cx="573795" cy="573795"/>
          </a:xfrm>
          <a:prstGeom prst="rect">
            <a:avLst/>
          </a:prstGeom>
        </p:spPr>
      </p:pic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23483B5F-7EFC-CA9B-99D6-076F5302CAD5}"/>
              </a:ext>
            </a:extLst>
          </p:cNvPr>
          <p:cNvSpPr/>
          <p:nvPr/>
        </p:nvSpPr>
        <p:spPr>
          <a:xfrm rot="2633522">
            <a:off x="7160517" y="4772604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39D84B5D-5F97-F8D3-E95B-766F3E5A2876}"/>
              </a:ext>
            </a:extLst>
          </p:cNvPr>
          <p:cNvSpPr/>
          <p:nvPr/>
        </p:nvSpPr>
        <p:spPr>
          <a:xfrm rot="19397658">
            <a:off x="8236426" y="4789495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: nach unten 40">
            <a:extLst>
              <a:ext uri="{FF2B5EF4-FFF2-40B4-BE49-F238E27FC236}">
                <a16:creationId xmlns:a16="http://schemas.microsoft.com/office/drawing/2014/main" id="{B408A9F7-93F1-DBE1-2045-3C7D21E92D7D}"/>
              </a:ext>
            </a:extLst>
          </p:cNvPr>
          <p:cNvSpPr/>
          <p:nvPr/>
        </p:nvSpPr>
        <p:spPr>
          <a:xfrm>
            <a:off x="7733250" y="4807537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ED8DA5D-7EF0-D7A1-DB67-755E63BC2D5C}"/>
              </a:ext>
            </a:extLst>
          </p:cNvPr>
          <p:cNvSpPr/>
          <p:nvPr/>
        </p:nvSpPr>
        <p:spPr>
          <a:xfrm>
            <a:off x="7429019" y="4256462"/>
            <a:ext cx="787707" cy="4247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MCP</a:t>
            </a:r>
          </a:p>
        </p:txBody>
      </p:sp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298634A7-96B5-6709-D2BC-C683D00EF47F}"/>
              </a:ext>
            </a:extLst>
          </p:cNvPr>
          <p:cNvSpPr/>
          <p:nvPr/>
        </p:nvSpPr>
        <p:spPr>
          <a:xfrm>
            <a:off x="7710626" y="3752523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53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9C19E-BF67-C49C-D6CD-7FD2504E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86841" cy="1173570"/>
          </a:xfrm>
        </p:spPr>
        <p:txBody>
          <a:bodyPr>
            <a:normAutofit/>
          </a:bodyPr>
          <a:lstStyle/>
          <a:p>
            <a:r>
              <a:rPr lang="en-US" dirty="0"/>
              <a:t>MCP is gaining widespread adoption.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A0E637-7C70-D950-387E-95355FCC08FA}"/>
              </a:ext>
            </a:extLst>
          </p:cNvPr>
          <p:cNvSpPr txBox="1"/>
          <p:nvPr/>
        </p:nvSpPr>
        <p:spPr>
          <a:xfrm>
            <a:off x="7111390" y="3022153"/>
            <a:ext cx="33236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Curated</a:t>
            </a:r>
            <a:r>
              <a:rPr lang="de-DE" sz="2000" dirty="0"/>
              <a:t> </a:t>
            </a:r>
            <a:r>
              <a:rPr lang="de-DE" sz="2000" dirty="0" err="1"/>
              <a:t>list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MCP </a:t>
            </a:r>
            <a:r>
              <a:rPr lang="de-DE" sz="2000" dirty="0" err="1"/>
              <a:t>servers</a:t>
            </a:r>
            <a:r>
              <a:rPr lang="de-DE" sz="2000" dirty="0"/>
              <a:t>:</a:t>
            </a:r>
          </a:p>
          <a:p>
            <a:endParaRPr lang="de-DE" sz="1200" dirty="0"/>
          </a:p>
          <a:p>
            <a:r>
              <a:rPr lang="de-DE" sz="1200" dirty="0">
                <a:hlinkClick r:id="rId2"/>
              </a:rPr>
              <a:t>https://github.com/modelcontextprotocol/servers</a:t>
            </a: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BDCFD0-B6E4-2D17-6918-56DEB5E353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72" t="15948" r="33955" b="4530"/>
          <a:stretch/>
        </p:blipFill>
        <p:spPr>
          <a:xfrm>
            <a:off x="573207" y="1828800"/>
            <a:ext cx="6141492" cy="403973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247242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WI goal? 1/2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8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0F3C98-FF57-D945-23C4-708B0C5E6E3A}"/>
              </a:ext>
            </a:extLst>
          </p:cNvPr>
          <p:cNvSpPr txBox="1">
            <a:spLocks/>
          </p:cNvSpPr>
          <p:nvPr/>
        </p:nvSpPr>
        <p:spPr>
          <a:xfrm>
            <a:off x="1368066" y="1866202"/>
            <a:ext cx="2064260" cy="9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AI Agent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14" name="Grafik 13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405106FB-175B-0237-72B6-7ECB733E6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84" y="2537787"/>
            <a:ext cx="698823" cy="698823"/>
          </a:xfrm>
          <a:prstGeom prst="rect">
            <a:avLst/>
          </a:prstGeom>
        </p:spPr>
      </p:pic>
      <p:pic>
        <p:nvPicPr>
          <p:cNvPr id="1026" name="Picture 2" descr="3.000+ kostenlose Paypal-Logo &amp; Logo Vektorgrafiken - Pixabay">
            <a:extLst>
              <a:ext uri="{FF2B5EF4-FFF2-40B4-BE49-F238E27FC236}">
                <a16:creationId xmlns:a16="http://schemas.microsoft.com/office/drawing/2014/main" id="{B964FEC4-9205-5E84-EB70-D0F499D6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79" y="3932869"/>
            <a:ext cx="912067" cy="9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 descr="Ein Bild, das Screenshot, Farbigkeit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820B164A-51D9-DE55-56AE-A029A1A36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5" y="3915979"/>
            <a:ext cx="928957" cy="928957"/>
          </a:xfrm>
          <a:prstGeom prst="rect">
            <a:avLst/>
          </a:prstGeom>
        </p:spPr>
      </p:pic>
      <p:pic>
        <p:nvPicPr>
          <p:cNvPr id="30" name="Grafik 29" descr="Ein Bild, das Farbigkeit, Grafiken, Screenshot, Dreieck enthält.&#10;&#10;KI-generierte Inhalte können fehlerhaft sein.">
            <a:extLst>
              <a:ext uri="{FF2B5EF4-FFF2-40B4-BE49-F238E27FC236}">
                <a16:creationId xmlns:a16="http://schemas.microsoft.com/office/drawing/2014/main" id="{A658317D-1DD7-7C4B-7CF9-9C579BA76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88" y="4158867"/>
            <a:ext cx="573795" cy="573795"/>
          </a:xfrm>
          <a:prstGeom prst="rect">
            <a:avLst/>
          </a:prstGeom>
        </p:spPr>
      </p:pic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03DB05D6-761F-D543-1513-88DD3B3573E0}"/>
              </a:ext>
            </a:extLst>
          </p:cNvPr>
          <p:cNvSpPr/>
          <p:nvPr/>
        </p:nvSpPr>
        <p:spPr>
          <a:xfrm rot="2633522">
            <a:off x="1725556" y="3465561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D8AE388F-FD3C-5505-3A1D-6FE9C50EB429}"/>
              </a:ext>
            </a:extLst>
          </p:cNvPr>
          <p:cNvSpPr/>
          <p:nvPr/>
        </p:nvSpPr>
        <p:spPr>
          <a:xfrm rot="19397658">
            <a:off x="2801465" y="3482452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0D407EF8-9934-E92A-ACD6-298D604577D7}"/>
              </a:ext>
            </a:extLst>
          </p:cNvPr>
          <p:cNvSpPr/>
          <p:nvPr/>
        </p:nvSpPr>
        <p:spPr>
          <a:xfrm>
            <a:off x="2298289" y="3500494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7D110B3-FFED-25BE-440E-849CB558D58A}"/>
              </a:ext>
            </a:extLst>
          </p:cNvPr>
          <p:cNvSpPr txBox="1">
            <a:spLocks/>
          </p:cNvSpPr>
          <p:nvPr/>
        </p:nvSpPr>
        <p:spPr>
          <a:xfrm>
            <a:off x="4858559" y="1842334"/>
            <a:ext cx="2064260" cy="9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AI Agent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35" name="Grafik 3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271BE273-ADDF-8028-7892-6830E1302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77" y="2513919"/>
            <a:ext cx="698823" cy="698823"/>
          </a:xfrm>
          <a:prstGeom prst="rect">
            <a:avLst/>
          </a:prstGeom>
        </p:spPr>
      </p:pic>
      <p:pic>
        <p:nvPicPr>
          <p:cNvPr id="36" name="Picture 2" descr="3.000+ kostenlose Paypal-Logo &amp; Logo Vektorgrafiken - Pixabay">
            <a:extLst>
              <a:ext uri="{FF2B5EF4-FFF2-40B4-BE49-F238E27FC236}">
                <a16:creationId xmlns:a16="http://schemas.microsoft.com/office/drawing/2014/main" id="{DB7C7C07-B4CE-85E5-E4F7-8F5747FE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15" y="4771696"/>
            <a:ext cx="912067" cy="9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fik 36" descr="Ein Bild, das Screenshot, Farbigkeit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1AE3FFEC-2E2B-743B-E5C1-00E24A4DA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81" y="4754806"/>
            <a:ext cx="928957" cy="928957"/>
          </a:xfrm>
          <a:prstGeom prst="rect">
            <a:avLst/>
          </a:prstGeom>
        </p:spPr>
      </p:pic>
      <p:pic>
        <p:nvPicPr>
          <p:cNvPr id="38" name="Grafik 37" descr="Ein Bild, das Farbigkeit, Grafiken, Screenshot, Dreieck enthält.&#10;&#10;KI-generierte Inhalte können fehlerhaft sein.">
            <a:extLst>
              <a:ext uri="{FF2B5EF4-FFF2-40B4-BE49-F238E27FC236}">
                <a16:creationId xmlns:a16="http://schemas.microsoft.com/office/drawing/2014/main" id="{86904412-9DF4-21F5-8102-74ECF7AA4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24" y="4997694"/>
            <a:ext cx="573795" cy="573795"/>
          </a:xfrm>
          <a:prstGeom prst="rect">
            <a:avLst/>
          </a:prstGeom>
        </p:spPr>
      </p:pic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23483B5F-7EFC-CA9B-99D6-076F5302CAD5}"/>
              </a:ext>
            </a:extLst>
          </p:cNvPr>
          <p:cNvSpPr/>
          <p:nvPr/>
        </p:nvSpPr>
        <p:spPr>
          <a:xfrm rot="2633522">
            <a:off x="5309692" y="4304388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39D84B5D-5F97-F8D3-E95B-766F3E5A2876}"/>
              </a:ext>
            </a:extLst>
          </p:cNvPr>
          <p:cNvSpPr/>
          <p:nvPr/>
        </p:nvSpPr>
        <p:spPr>
          <a:xfrm rot="19397658">
            <a:off x="6385601" y="4321279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: nach unten 40">
            <a:extLst>
              <a:ext uri="{FF2B5EF4-FFF2-40B4-BE49-F238E27FC236}">
                <a16:creationId xmlns:a16="http://schemas.microsoft.com/office/drawing/2014/main" id="{B408A9F7-93F1-DBE1-2045-3C7D21E92D7D}"/>
              </a:ext>
            </a:extLst>
          </p:cNvPr>
          <p:cNvSpPr/>
          <p:nvPr/>
        </p:nvSpPr>
        <p:spPr>
          <a:xfrm>
            <a:off x="5882425" y="4339321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ED8DA5D-7EF0-D7A1-DB67-755E63BC2D5C}"/>
              </a:ext>
            </a:extLst>
          </p:cNvPr>
          <p:cNvSpPr/>
          <p:nvPr/>
        </p:nvSpPr>
        <p:spPr>
          <a:xfrm>
            <a:off x="5578194" y="3788246"/>
            <a:ext cx="787707" cy="4247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MCP</a:t>
            </a:r>
          </a:p>
        </p:txBody>
      </p:sp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298634A7-96B5-6709-D2BC-C683D00EF47F}"/>
              </a:ext>
            </a:extLst>
          </p:cNvPr>
          <p:cNvSpPr/>
          <p:nvPr/>
        </p:nvSpPr>
        <p:spPr>
          <a:xfrm>
            <a:off x="5859801" y="3284307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9F915D-DF31-96CB-83F3-C5C10F663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5791" y="5473216"/>
            <a:ext cx="468462" cy="468462"/>
          </a:xfrm>
          <a:prstGeom prst="rect">
            <a:avLst/>
          </a:prstGeom>
        </p:spPr>
      </p:pic>
      <p:pic>
        <p:nvPicPr>
          <p:cNvPr id="4" name="Picture 2" descr="Zahnrad - Kostenlose schnittstelle-Icons">
            <a:extLst>
              <a:ext uri="{FF2B5EF4-FFF2-40B4-BE49-F238E27FC236}">
                <a16:creationId xmlns:a16="http://schemas.microsoft.com/office/drawing/2014/main" id="{67D073C7-0F23-A084-96B0-9E1D59DD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104" y="5532924"/>
            <a:ext cx="397525" cy="3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D7BF1F2-A64D-6956-7335-8F883FA3D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1094" y="5485364"/>
            <a:ext cx="468461" cy="4684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F35845-4B6E-0AB7-8C7C-1A8F561D470C}"/>
              </a:ext>
            </a:extLst>
          </p:cNvPr>
          <p:cNvSpPr txBox="1">
            <a:spLocks/>
          </p:cNvSpPr>
          <p:nvPr/>
        </p:nvSpPr>
        <p:spPr>
          <a:xfrm>
            <a:off x="8286792" y="1866202"/>
            <a:ext cx="2064260" cy="9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AI Agent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8" name="Grafik 7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CC607392-EAA3-DC59-A1EF-5BE206B6A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10" y="2537787"/>
            <a:ext cx="698823" cy="69882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6EB97A3-A414-552F-8DCB-A2609F9CB0A3}"/>
              </a:ext>
            </a:extLst>
          </p:cNvPr>
          <p:cNvSpPr/>
          <p:nvPr/>
        </p:nvSpPr>
        <p:spPr>
          <a:xfrm>
            <a:off x="9006427" y="3630342"/>
            <a:ext cx="787707" cy="4247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MCP</a:t>
            </a: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C85C8083-CEF4-DF39-EB96-7969606D7653}"/>
              </a:ext>
            </a:extLst>
          </p:cNvPr>
          <p:cNvSpPr/>
          <p:nvPr/>
        </p:nvSpPr>
        <p:spPr>
          <a:xfrm>
            <a:off x="9288034" y="3308175"/>
            <a:ext cx="203812" cy="277815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481787DE-59FE-00D5-9D7B-4BC6A4D9CE3D}"/>
              </a:ext>
            </a:extLst>
          </p:cNvPr>
          <p:cNvSpPr/>
          <p:nvPr/>
        </p:nvSpPr>
        <p:spPr>
          <a:xfrm>
            <a:off x="9305335" y="4111087"/>
            <a:ext cx="203812" cy="277815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56EC659-5256-C361-196C-B55B437FBD79}"/>
              </a:ext>
            </a:extLst>
          </p:cNvPr>
          <p:cNvSpPr/>
          <p:nvPr/>
        </p:nvSpPr>
        <p:spPr>
          <a:xfrm>
            <a:off x="8885104" y="4430613"/>
            <a:ext cx="1085161" cy="4247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oneM2M</a:t>
            </a: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84FC52E8-46F3-704F-84C4-03816ADF0147}"/>
              </a:ext>
            </a:extLst>
          </p:cNvPr>
          <p:cNvSpPr/>
          <p:nvPr/>
        </p:nvSpPr>
        <p:spPr>
          <a:xfrm rot="2633522">
            <a:off x="8826775" y="4958885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7003E48E-C469-49C5-3462-A495A9CF28DE}"/>
              </a:ext>
            </a:extLst>
          </p:cNvPr>
          <p:cNvSpPr/>
          <p:nvPr/>
        </p:nvSpPr>
        <p:spPr>
          <a:xfrm>
            <a:off x="9320961" y="5003097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5D662C4A-7ADC-A2FF-CB99-056971F72517}"/>
              </a:ext>
            </a:extLst>
          </p:cNvPr>
          <p:cNvSpPr/>
          <p:nvPr/>
        </p:nvSpPr>
        <p:spPr>
          <a:xfrm rot="19397658">
            <a:off x="9802881" y="4965086"/>
            <a:ext cx="203812" cy="43237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4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WI goal? 2/2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1778BCF-6A1F-3F07-1083-36FE224EF1EA}"/>
              </a:ext>
            </a:extLst>
          </p:cNvPr>
          <p:cNvSpPr/>
          <p:nvPr/>
        </p:nvSpPr>
        <p:spPr>
          <a:xfrm>
            <a:off x="560284" y="1561632"/>
            <a:ext cx="2157903" cy="3734736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0F3C98-FF57-D945-23C4-708B0C5E6E3A}"/>
              </a:ext>
            </a:extLst>
          </p:cNvPr>
          <p:cNvSpPr txBox="1">
            <a:spLocks/>
          </p:cNvSpPr>
          <p:nvPr/>
        </p:nvSpPr>
        <p:spPr>
          <a:xfrm>
            <a:off x="560285" y="1657620"/>
            <a:ext cx="2064260" cy="9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AI Agent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Pfeil: nach links und rechts 18">
            <a:extLst>
              <a:ext uri="{FF2B5EF4-FFF2-40B4-BE49-F238E27FC236}">
                <a16:creationId xmlns:a16="http://schemas.microsoft.com/office/drawing/2014/main" id="{99A02701-77BC-2E0B-2ECA-BD46D8A350AE}"/>
              </a:ext>
            </a:extLst>
          </p:cNvPr>
          <p:cNvSpPr/>
          <p:nvPr/>
        </p:nvSpPr>
        <p:spPr>
          <a:xfrm>
            <a:off x="5996076" y="4492176"/>
            <a:ext cx="1735773" cy="26991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36C4987-18BF-656C-A5AB-2CE4AB5FBFE1}"/>
              </a:ext>
            </a:extLst>
          </p:cNvPr>
          <p:cNvSpPr/>
          <p:nvPr/>
        </p:nvSpPr>
        <p:spPr>
          <a:xfrm>
            <a:off x="4510017" y="3883446"/>
            <a:ext cx="1461138" cy="1412922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0561A98-723D-8896-2174-67054F7A03F3}"/>
              </a:ext>
            </a:extLst>
          </p:cNvPr>
          <p:cNvSpPr txBox="1">
            <a:spLocks/>
          </p:cNvSpPr>
          <p:nvPr/>
        </p:nvSpPr>
        <p:spPr>
          <a:xfrm>
            <a:off x="4184388" y="4126871"/>
            <a:ext cx="2100035" cy="9517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MCP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IPE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83316D5D-6A49-672D-D266-C2CC2AB508FA}"/>
              </a:ext>
            </a:extLst>
          </p:cNvPr>
          <p:cNvSpPr/>
          <p:nvPr/>
        </p:nvSpPr>
        <p:spPr>
          <a:xfrm>
            <a:off x="7756770" y="3883445"/>
            <a:ext cx="1035599" cy="1412923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78FF528-9332-6412-CFEC-73B15DA49A2C}"/>
              </a:ext>
            </a:extLst>
          </p:cNvPr>
          <p:cNvSpPr txBox="1">
            <a:spLocks/>
          </p:cNvSpPr>
          <p:nvPr/>
        </p:nvSpPr>
        <p:spPr>
          <a:xfrm>
            <a:off x="7174355" y="3933017"/>
            <a:ext cx="2064260" cy="669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CSE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25" name="Pfeil: nach links und rechts 24">
            <a:extLst>
              <a:ext uri="{FF2B5EF4-FFF2-40B4-BE49-F238E27FC236}">
                <a16:creationId xmlns:a16="http://schemas.microsoft.com/office/drawing/2014/main" id="{2F288610-27A2-AFA8-8C1D-6FA7519466E2}"/>
              </a:ext>
            </a:extLst>
          </p:cNvPr>
          <p:cNvSpPr/>
          <p:nvPr/>
        </p:nvSpPr>
        <p:spPr>
          <a:xfrm>
            <a:off x="2743108" y="4500488"/>
            <a:ext cx="1735773" cy="269914"/>
          </a:xfrm>
          <a:prstGeom prst="leftRightArrow">
            <a:avLst/>
          </a:prstGeom>
          <a:solidFill>
            <a:srgbClr val="00206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F36FD61-887A-66C8-E1E1-71F0173F79A7}"/>
              </a:ext>
            </a:extLst>
          </p:cNvPr>
          <p:cNvSpPr/>
          <p:nvPr/>
        </p:nvSpPr>
        <p:spPr>
          <a:xfrm>
            <a:off x="9448892" y="3883445"/>
            <a:ext cx="1035599" cy="1412923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625F872-2011-5A36-47BE-9910851D9D77}"/>
              </a:ext>
            </a:extLst>
          </p:cNvPr>
          <p:cNvSpPr txBox="1">
            <a:spLocks/>
          </p:cNvSpPr>
          <p:nvPr/>
        </p:nvSpPr>
        <p:spPr>
          <a:xfrm>
            <a:off x="8866477" y="3933017"/>
            <a:ext cx="2064260" cy="669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AE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28" name="Pfeil: nach links und rechts 27">
            <a:extLst>
              <a:ext uri="{FF2B5EF4-FFF2-40B4-BE49-F238E27FC236}">
                <a16:creationId xmlns:a16="http://schemas.microsoft.com/office/drawing/2014/main" id="{704C5623-5829-8B9E-A612-FA18876F8923}"/>
              </a:ext>
            </a:extLst>
          </p:cNvPr>
          <p:cNvSpPr/>
          <p:nvPr/>
        </p:nvSpPr>
        <p:spPr>
          <a:xfrm>
            <a:off x="8817291" y="4467780"/>
            <a:ext cx="631602" cy="26991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B5EDDC9-A47B-046A-D36F-A5F130B457BB}"/>
              </a:ext>
            </a:extLst>
          </p:cNvPr>
          <p:cNvSpPr txBox="1"/>
          <p:nvPr/>
        </p:nvSpPr>
        <p:spPr>
          <a:xfrm>
            <a:off x="3347365" y="4180901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MCP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F9144A2-0CE6-7FE7-16F3-6B431161A172}"/>
              </a:ext>
            </a:extLst>
          </p:cNvPr>
          <p:cNvSpPr txBox="1"/>
          <p:nvPr/>
        </p:nvSpPr>
        <p:spPr>
          <a:xfrm>
            <a:off x="6372170" y="410760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oneM2M</a:t>
            </a:r>
          </a:p>
        </p:txBody>
      </p:sp>
    </p:spTree>
    <p:extLst>
      <p:ext uri="{BB962C8B-B14F-4D97-AF65-F5344CB8AC3E}">
        <p14:creationId xmlns:p14="http://schemas.microsoft.com/office/powerpoint/2010/main" val="196040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e4dffc-4b60-4cf6-8b04-a5eeb25f5c4f}" enabled="0" method="" siteId="{bde4dffc-4b60-4cf6-8b04-a5eeb25f5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Breitbild</PresentationFormat>
  <Paragraphs>86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Consolas</vt:lpstr>
      <vt:lpstr>Calibri</vt:lpstr>
      <vt:lpstr>Helvetica</vt:lpstr>
      <vt:lpstr>Myriad Pro Light</vt:lpstr>
      <vt:lpstr>Myriad Pro</vt:lpstr>
      <vt:lpstr>Office Theme</vt:lpstr>
      <vt:lpstr>New WI Proposal:  MCP Interworking</vt:lpstr>
      <vt:lpstr>Agentic AI and MCP</vt:lpstr>
      <vt:lpstr>What is MCP?</vt:lpstr>
      <vt:lpstr>How does it work? 1/2</vt:lpstr>
      <vt:lpstr>How does it work? 2/2</vt:lpstr>
      <vt:lpstr>What is MCP good for? 2/2</vt:lpstr>
      <vt:lpstr>MCP is gaining widespread adoption.</vt:lpstr>
      <vt:lpstr>What is the WI goal? 1/2</vt:lpstr>
      <vt:lpstr>What is the WI goal? 2/2</vt:lpstr>
      <vt:lpstr>Backup</vt:lpstr>
      <vt:lpstr>WI proposal</vt:lpstr>
      <vt:lpstr>Netatmo Example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Friese, Ingo</cp:lastModifiedBy>
  <cp:revision>26</cp:revision>
  <dcterms:created xsi:type="dcterms:W3CDTF">2017-09-21T15:46:31Z</dcterms:created>
  <dcterms:modified xsi:type="dcterms:W3CDTF">2025-06-17T13:33:35Z</dcterms:modified>
</cp:coreProperties>
</file>