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1"/>
  </p:notesMasterIdLst>
  <p:handoutMasterIdLst>
    <p:handoutMasterId r:id="rId12"/>
  </p:handoutMasterIdLst>
  <p:sldIdLst>
    <p:sldId id="256" r:id="rId4"/>
    <p:sldId id="258" r:id="rId5"/>
    <p:sldId id="259" r:id="rId6"/>
    <p:sldId id="263" r:id="rId7"/>
    <p:sldId id="260" r:id="rId8"/>
    <p:sldId id="262" r:id="rId9"/>
    <p:sldId id="261" r:id="rId10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3117" autoAdjust="0"/>
  </p:normalViewPr>
  <p:slideViewPr>
    <p:cSldViewPr>
      <p:cViewPr varScale="1">
        <p:scale>
          <a:sx n="66" d="100"/>
          <a:sy n="66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95DE443B-A093-48AC-9317-4C27E0EA4B7A}" type="datetimeFigureOut">
              <a:rPr lang="en-US" altLang="ko-KR"/>
              <a:pPr>
                <a:defRPr/>
              </a:pPr>
              <a:t>3/15/2016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76C32D02-A2C3-46E4-BE57-E04BD88AFD59}" type="slidenum">
              <a:rPr lang="en-US" altLang="ko-KR"/>
              <a:pPr>
                <a:defRPr/>
              </a:pPr>
              <a:t>‹N°›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9557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8BDC33B-6E98-468E-A249-E1B9ADD32B52}" type="datetimeFigureOut">
              <a:rPr lang="ko-KR" altLang="en-US"/>
              <a:pPr>
                <a:defRPr/>
              </a:pPr>
              <a:t>2016-03-15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49A2C-14DD-406A-A1DD-689FE9748B6F}" type="slidenum">
              <a:rPr lang="ko-KR" altLang="en-US"/>
              <a:pPr>
                <a:defRPr/>
              </a:pPr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4693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49A2C-14DD-406A-A1DD-689FE9748B6F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4447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D36CC4B6-3B34-4555-B154-2E10AC930BA2}" type="slidenum">
              <a:rPr lang="en-US" altLang="ko-KR"/>
              <a:pPr>
                <a:defRPr/>
              </a:pPr>
              <a:t>‹N°›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431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7A25F9B0-EE2F-4914-BD58-2559E97442A6}" type="slidenum">
              <a:rPr lang="en-US" altLang="ko-KR"/>
              <a:pPr>
                <a:defRPr/>
              </a:pPr>
              <a:t>‹N°›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2882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379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916817" y="6477000"/>
            <a:ext cx="422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TST-2016-0053-TTCN-3_development_plan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4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ko-KR" altLang="ko-KR">
              <a:solidFill>
                <a:srgbClr val="FFFFFF"/>
              </a:solidFill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304800" y="3711575"/>
            <a:ext cx="8534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 sz="4800" b="1" dirty="0">
                <a:solidFill>
                  <a:srgbClr val="A0A0A3"/>
                </a:solidFill>
                <a:ea typeface="Gulim" panose="020B0600000101010101" pitchFamily="34" charset="-127"/>
              </a:rPr>
              <a:t>TTCN-3 development plan</a:t>
            </a:r>
            <a:br>
              <a:rPr lang="en-US" altLang="ko-KR" sz="4800" b="1" dirty="0">
                <a:solidFill>
                  <a:srgbClr val="A0A0A3"/>
                </a:solidFill>
                <a:ea typeface="Gulim" panose="020B0600000101010101" pitchFamily="34" charset="-127"/>
              </a:rPr>
            </a:br>
            <a:endParaRPr lang="en-US" altLang="ko-KR" sz="4800" b="1" dirty="0">
              <a:solidFill>
                <a:srgbClr val="A0A0A3"/>
              </a:solidFill>
              <a:ea typeface="Gulim" panose="020B0600000101010101" pitchFamily="34" charset="-127"/>
            </a:endParaRP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33823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Group Name: TST WG</a:t>
            </a: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Source: Easy Global Market (EGM)</a:t>
            </a: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Meeting Date: 2016-03-15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TTCN-3 </a:t>
            </a:r>
            <a:r>
              <a:rPr lang="fr-FR" dirty="0" err="1"/>
              <a:t>development</a:t>
            </a:r>
            <a:r>
              <a:rPr lang="fr-FR" dirty="0"/>
              <a:t> questions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Who is going to write TTCN-3 ATS? </a:t>
            </a:r>
          </a:p>
          <a:p>
            <a:pPr lvl="1"/>
            <a:r>
              <a:rPr lang="en-US" sz="2400" dirty="0"/>
              <a:t>Voluntary contributions from oneM2M members? Possibly non oneM2M members?</a:t>
            </a:r>
          </a:p>
          <a:p>
            <a:pPr lvl="1"/>
            <a:r>
              <a:rPr lang="en-US" sz="2400" dirty="0"/>
              <a:t>Effort Paid through a service contract to be issued by oneM2M (partner), to a 3rd party ? </a:t>
            </a:r>
          </a:p>
          <a:p>
            <a:r>
              <a:rPr lang="en-US" sz="2800" dirty="0"/>
              <a:t>What is the target schedule</a:t>
            </a:r>
          </a:p>
          <a:p>
            <a:pPr lvl="1"/>
            <a:r>
              <a:rPr lang="en-US" sz="2400" dirty="0"/>
              <a:t>When should 100% coverage of the release 1 Test purposes (TPs) be achieved?</a:t>
            </a:r>
          </a:p>
          <a:p>
            <a:pPr lvl="1"/>
            <a:r>
              <a:rPr lang="en-US" sz="2400" dirty="0"/>
              <a:t>Which TPs should be tackled in priority ?</a:t>
            </a:r>
          </a:p>
          <a:p>
            <a:pPr lvl="1"/>
            <a:r>
              <a:rPr lang="en-US" sz="2400" dirty="0"/>
              <a:t>What is the minimum TPs coverage to be achieved by next meeting in Seoul and demonstrated there?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711933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Voluntary</a:t>
            </a:r>
            <a:r>
              <a:rPr lang="fr-FR" dirty="0"/>
              <a:t> vs </a:t>
            </a:r>
            <a:r>
              <a:rPr lang="fr-FR" dirty="0" err="1"/>
              <a:t>contract</a:t>
            </a:r>
            <a:r>
              <a:rPr lang="fr-FR" dirty="0"/>
              <a:t> </a:t>
            </a:r>
            <a:r>
              <a:rPr lang="fr-FR" dirty="0" err="1"/>
              <a:t>based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271933"/>
              </p:ext>
            </p:extLst>
          </p:nvPr>
        </p:nvGraphicFramePr>
        <p:xfrm>
          <a:off x="228600" y="2189480"/>
          <a:ext cx="40386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17210089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7768158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598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err="1"/>
                        <a:t>Cost</a:t>
                      </a:r>
                      <a:endParaRPr lang="fr-FR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/>
                        <a:t>Spread </a:t>
                      </a:r>
                      <a:r>
                        <a:rPr lang="fr-FR" sz="1600" dirty="0" err="1"/>
                        <a:t>knowledge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err="1"/>
                        <a:t>Timescale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strongly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depends</a:t>
                      </a:r>
                      <a:r>
                        <a:rPr lang="fr-FR" sz="1600" dirty="0"/>
                        <a:t> on </a:t>
                      </a:r>
                      <a:r>
                        <a:rPr lang="fr-FR" sz="1600" dirty="0" err="1"/>
                        <a:t>contributors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baseline="0" dirty="0" err="1"/>
                        <a:t>willingness</a:t>
                      </a:r>
                      <a:endParaRPr lang="fr-FR" sz="16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baseline="0" dirty="0"/>
                        <a:t>Variable </a:t>
                      </a:r>
                      <a:r>
                        <a:rPr lang="fr-FR" sz="1600" baseline="0" dirty="0" err="1"/>
                        <a:t>quality</a:t>
                      </a:r>
                      <a:r>
                        <a:rPr lang="fr-FR" sz="1600" baseline="0" dirty="0"/>
                        <a:t> &amp; </a:t>
                      </a:r>
                      <a:r>
                        <a:rPr lang="fr-FR" sz="1600" baseline="0" dirty="0" err="1"/>
                        <a:t>consistency</a:t>
                      </a:r>
                      <a:endParaRPr lang="fr-FR" sz="16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441395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701436" y="1776214"/>
            <a:ext cx="1117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/>
              <a:t>Voluntary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5944131" y="1776214"/>
            <a:ext cx="1618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/>
              <a:t>Contract</a:t>
            </a:r>
            <a:r>
              <a:rPr lang="fr-FR" dirty="0"/>
              <a:t> </a:t>
            </a:r>
            <a:r>
              <a:rPr lang="fr-FR" b="1" dirty="0" err="1"/>
              <a:t>based</a:t>
            </a:r>
            <a:endParaRPr lang="fr-FR" b="1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244429"/>
              </p:ext>
            </p:extLst>
          </p:nvPr>
        </p:nvGraphicFramePr>
        <p:xfrm>
          <a:off x="4565073" y="2189480"/>
          <a:ext cx="4038600" cy="168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17210089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7768158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598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err="1"/>
                        <a:t>Contract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based</a:t>
                      </a:r>
                      <a:r>
                        <a:rPr lang="fr-FR" sz="1600" dirty="0"/>
                        <a:t>: </a:t>
                      </a:r>
                      <a:r>
                        <a:rPr lang="fr-FR" sz="1600" dirty="0" err="1"/>
                        <a:t>managed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baseline="0" dirty="0" err="1"/>
                        <a:t>milestones</a:t>
                      </a:r>
                      <a:endParaRPr lang="fr-FR" sz="16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baseline="0" dirty="0" err="1"/>
                        <a:t>Consistency</a:t>
                      </a:r>
                      <a:endParaRPr lang="fr-FR" sz="16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err="1"/>
                        <a:t>Costs</a:t>
                      </a:r>
                      <a:endParaRPr lang="fr-FR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err="1"/>
                        <a:t>Knowledge</a:t>
                      </a:r>
                      <a:r>
                        <a:rPr lang="fr-FR" sz="1600" dirty="0"/>
                        <a:t> sharing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441395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422564" y="438404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Long </a:t>
            </a:r>
            <a:r>
              <a:rPr lang="fr-FR" dirty="0" err="1"/>
              <a:t>term</a:t>
            </a:r>
            <a:r>
              <a:rPr lang="fr-FR" dirty="0"/>
              <a:t> maintenance not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undersetimated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Need</a:t>
            </a:r>
            <a:r>
              <a:rPr lang="fr-FR" dirty="0"/>
              <a:t> </a:t>
            </a:r>
            <a:r>
              <a:rPr lang="fr-FR" dirty="0" err="1"/>
              <a:t>strong</a:t>
            </a:r>
            <a:r>
              <a:rPr lang="fr-FR" dirty="0"/>
              <a:t> </a:t>
            </a:r>
            <a:r>
              <a:rPr lang="fr-FR" dirty="0" err="1"/>
              <a:t>process</a:t>
            </a:r>
            <a:r>
              <a:rPr lang="fr-FR" dirty="0"/>
              <a:t> for </a:t>
            </a:r>
            <a:r>
              <a:rPr lang="fr-FR" dirty="0" err="1"/>
              <a:t>submission</a:t>
            </a:r>
            <a:r>
              <a:rPr lang="fr-FR" dirty="0"/>
              <a:t>, </a:t>
            </a:r>
            <a:r>
              <a:rPr lang="fr-FR" dirty="0" err="1"/>
              <a:t>quality</a:t>
            </a:r>
            <a:r>
              <a:rPr lang="fr-FR" dirty="0"/>
              <a:t> </a:t>
            </a:r>
            <a:r>
              <a:rPr lang="fr-FR" dirty="0" err="1"/>
              <a:t>review</a:t>
            </a:r>
            <a:r>
              <a:rPr lang="fr-FR" dirty="0"/>
              <a:t>, maintenance (</a:t>
            </a:r>
            <a:r>
              <a:rPr lang="fr-FR" dirty="0" err="1"/>
              <a:t>continuous</a:t>
            </a:r>
            <a:r>
              <a:rPr lang="fr-FR" dirty="0"/>
              <a:t> </a:t>
            </a:r>
            <a:r>
              <a:rPr lang="fr-FR" dirty="0" err="1"/>
              <a:t>integration</a:t>
            </a:r>
            <a:r>
              <a:rPr lang="fr-FR" dirty="0"/>
              <a:t> </a:t>
            </a:r>
            <a:r>
              <a:rPr lang="fr-FR" dirty="0" err="1"/>
              <a:t>suggested</a:t>
            </a:r>
            <a:r>
              <a:rPr lang="fr-FR" dirty="0"/>
              <a:t>)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Need</a:t>
            </a:r>
            <a:r>
              <a:rPr lang="fr-FR" dirty="0"/>
              <a:t> to </a:t>
            </a:r>
            <a:r>
              <a:rPr lang="fr-FR" dirty="0" err="1"/>
              <a:t>agree</a:t>
            </a:r>
            <a:r>
              <a:rPr lang="fr-FR" dirty="0"/>
              <a:t> on </a:t>
            </a:r>
            <a:r>
              <a:rPr lang="fr-FR" dirty="0" err="1"/>
              <a:t>templates</a:t>
            </a:r>
            <a:r>
              <a:rPr lang="fr-FR" dirty="0"/>
              <a:t> and </a:t>
            </a:r>
            <a:r>
              <a:rPr lang="fr-FR" dirty="0" err="1"/>
              <a:t>coding</a:t>
            </a:r>
            <a:r>
              <a:rPr lang="fr-FR" dirty="0"/>
              <a:t> best practices for </a:t>
            </a:r>
            <a:r>
              <a:rPr lang="fr-FR" dirty="0" err="1"/>
              <a:t>quality</a:t>
            </a:r>
            <a:r>
              <a:rPr lang="fr-FR" dirty="0"/>
              <a:t>, sharing, </a:t>
            </a:r>
            <a:r>
              <a:rPr lang="fr-FR" dirty="0" err="1"/>
              <a:t>reusability</a:t>
            </a:r>
            <a:r>
              <a:rPr lang="fr-FR" dirty="0"/>
              <a:t>, </a:t>
            </a:r>
            <a:r>
              <a:rPr lang="fr-FR" dirty="0" err="1"/>
              <a:t>extensibility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Contribution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made by oneM2M </a:t>
            </a:r>
            <a:r>
              <a:rPr lang="fr-FR" dirty="0" err="1"/>
              <a:t>members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447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Access to </a:t>
            </a:r>
            <a:r>
              <a:rPr lang="fr-FR" dirty="0" err="1"/>
              <a:t>fund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2016 oneM2M budget </a:t>
            </a:r>
            <a:r>
              <a:rPr lang="fr-FR" dirty="0" err="1"/>
              <a:t>closed</a:t>
            </a:r>
            <a:endParaRPr lang="fr-FR" dirty="0"/>
          </a:p>
          <a:p>
            <a:r>
              <a:rPr lang="fr-FR" dirty="0" err="1"/>
              <a:t>Requests</a:t>
            </a:r>
            <a:r>
              <a:rPr lang="fr-FR" dirty="0"/>
              <a:t> for 2017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submitted</a:t>
            </a:r>
            <a:r>
              <a:rPr lang="fr-FR" dirty="0"/>
              <a:t> </a:t>
            </a:r>
            <a:r>
              <a:rPr lang="fr-FR" dirty="0" err="1"/>
              <a:t>before</a:t>
            </a:r>
            <a:r>
              <a:rPr lang="fr-FR" dirty="0"/>
              <a:t> August</a:t>
            </a:r>
          </a:p>
          <a:p>
            <a:r>
              <a:rPr lang="fr-FR" dirty="0" err="1"/>
              <a:t>Individual</a:t>
            </a:r>
            <a:r>
              <a:rPr lang="fr-FR" dirty="0"/>
              <a:t> </a:t>
            </a:r>
            <a:r>
              <a:rPr lang="fr-FR" dirty="0" err="1"/>
              <a:t>partner</a:t>
            </a:r>
            <a:r>
              <a:rPr lang="fr-FR" dirty="0"/>
              <a:t> </a:t>
            </a:r>
            <a:r>
              <a:rPr lang="fr-FR" dirty="0" err="1"/>
              <a:t>may</a:t>
            </a:r>
            <a:r>
              <a:rPr lang="fr-FR" dirty="0"/>
              <a:t> </a:t>
            </a:r>
            <a:r>
              <a:rPr lang="fr-FR" dirty="0" err="1"/>
              <a:t>fund</a:t>
            </a:r>
            <a:r>
              <a:rPr lang="fr-FR" dirty="0"/>
              <a:t> on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own</a:t>
            </a:r>
            <a:endParaRPr lang="fr-FR" dirty="0"/>
          </a:p>
          <a:p>
            <a:r>
              <a:rPr lang="fr-FR" dirty="0"/>
              <a:t>Budget </a:t>
            </a:r>
            <a:r>
              <a:rPr lang="fr-FR" dirty="0" err="1"/>
              <a:t>needs</a:t>
            </a:r>
            <a:r>
              <a:rPr lang="fr-FR" dirty="0"/>
              <a:t>/</a:t>
            </a:r>
            <a:r>
              <a:rPr lang="fr-FR" dirty="0" err="1"/>
              <a:t>work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achived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defined</a:t>
            </a:r>
            <a:r>
              <a:rPr lang="fr-FR" dirty="0"/>
              <a:t>. </a:t>
            </a:r>
            <a:r>
              <a:rPr lang="fr-FR" dirty="0" err="1"/>
              <a:t>Need</a:t>
            </a:r>
            <a:r>
              <a:rPr lang="fr-FR" dirty="0"/>
              <a:t> </a:t>
            </a:r>
            <a:r>
              <a:rPr lang="fr-FR" dirty="0" err="1"/>
              <a:t>better</a:t>
            </a:r>
            <a:r>
              <a:rPr lang="fr-FR" dirty="0"/>
              <a:t> </a:t>
            </a:r>
            <a:r>
              <a:rPr lang="fr-FR" dirty="0" err="1"/>
              <a:t>visibility</a:t>
            </a:r>
            <a:r>
              <a:rPr lang="fr-FR" dirty="0"/>
              <a:t> on </a:t>
            </a:r>
            <a:r>
              <a:rPr lang="fr-FR" dirty="0" err="1"/>
              <a:t>TPs</a:t>
            </a:r>
            <a:r>
              <a:rPr lang="fr-FR" dirty="0"/>
              <a:t> production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7381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Priority</a:t>
            </a:r>
            <a:r>
              <a:rPr lang="fr-FR" dirty="0"/>
              <a:t> </a:t>
            </a:r>
            <a:r>
              <a:rPr lang="fr-FR" dirty="0" err="1"/>
              <a:t>list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667000"/>
          </a:xfrm>
        </p:spPr>
        <p:txBody>
          <a:bodyPr/>
          <a:lstStyle/>
          <a:p>
            <a:r>
              <a:rPr lang="fr-FR" dirty="0"/>
              <a:t>Options: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/>
              <a:t>Use case </a:t>
            </a:r>
            <a:r>
              <a:rPr lang="fr-FR" dirty="0" err="1"/>
              <a:t>based</a:t>
            </a:r>
            <a:r>
              <a:rPr lang="fr-FR" dirty="0"/>
              <a:t> (light </a:t>
            </a:r>
            <a:r>
              <a:rPr lang="fr-FR" dirty="0" err="1"/>
              <a:t>example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developper</a:t>
            </a:r>
            <a:r>
              <a:rPr lang="fr-FR" dirty="0"/>
              <a:t> guide?)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/>
              <a:t>Certification </a:t>
            </a:r>
            <a:r>
              <a:rPr lang="fr-FR" dirty="0" err="1"/>
              <a:t>board</a:t>
            </a:r>
            <a:r>
              <a:rPr lang="fr-FR" dirty="0"/>
              <a:t> </a:t>
            </a:r>
            <a:r>
              <a:rPr lang="fr-FR" dirty="0" err="1"/>
              <a:t>priorities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known</a:t>
            </a:r>
            <a:endParaRPr lang="fr-FR" dirty="0"/>
          </a:p>
          <a:p>
            <a:r>
              <a:rPr lang="fr-FR" dirty="0" err="1"/>
              <a:t>Proposal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light switch </a:t>
            </a:r>
            <a:r>
              <a:rPr lang="fr-FR" dirty="0" err="1"/>
              <a:t>example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6200" y="4114799"/>
            <a:ext cx="2895600" cy="31085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600" b="1" dirty="0"/>
              <a:t># Registration</a:t>
            </a:r>
          </a:p>
          <a:p>
            <a:r>
              <a:rPr lang="fr-FR" sz="1600" dirty="0"/>
              <a:t>- MN-CSE Registration</a:t>
            </a:r>
          </a:p>
          <a:p>
            <a:r>
              <a:rPr lang="fr-FR" sz="1600" dirty="0"/>
              <a:t>- </a:t>
            </a:r>
            <a:r>
              <a:rPr lang="fr-FR" sz="1600" dirty="0" err="1"/>
              <a:t>AccessControlPolicy</a:t>
            </a:r>
            <a:r>
              <a:rPr lang="fr-FR" sz="1600" dirty="0"/>
              <a:t> </a:t>
            </a:r>
            <a:r>
              <a:rPr lang="fr-FR" sz="1600" dirty="0" err="1"/>
              <a:t>Creation</a:t>
            </a:r>
            <a:endParaRPr lang="fr-FR" sz="1600" dirty="0"/>
          </a:p>
          <a:p>
            <a:r>
              <a:rPr lang="fr-FR" sz="1600" dirty="0"/>
              <a:t>- ADN-AE Registration</a:t>
            </a:r>
          </a:p>
          <a:p>
            <a:r>
              <a:rPr lang="fr-FR" sz="1600" dirty="0"/>
              <a:t>- MN-AE Registration</a:t>
            </a:r>
          </a:p>
          <a:p>
            <a:r>
              <a:rPr lang="fr-FR" sz="1600" dirty="0"/>
              <a:t>- IN-AE Registration</a:t>
            </a:r>
          </a:p>
          <a:p>
            <a:r>
              <a:rPr lang="fr-FR" sz="1600" b="1" dirty="0"/>
              <a:t> # </a:t>
            </a:r>
            <a:r>
              <a:rPr lang="fr-FR" sz="1600" b="1" dirty="0" err="1"/>
              <a:t>Creation</a:t>
            </a:r>
            <a:endParaRPr lang="fr-FR" sz="1600" b="1" dirty="0"/>
          </a:p>
          <a:p>
            <a:r>
              <a:rPr lang="fr-FR" sz="1600" dirty="0"/>
              <a:t>- Container </a:t>
            </a:r>
            <a:r>
              <a:rPr lang="fr-FR" sz="1600" dirty="0" err="1"/>
              <a:t>Creation</a:t>
            </a:r>
            <a:endParaRPr lang="fr-FR" sz="1600" dirty="0"/>
          </a:p>
          <a:p>
            <a:r>
              <a:rPr lang="fr-FR" sz="1600" dirty="0"/>
              <a:t>- </a:t>
            </a:r>
            <a:r>
              <a:rPr lang="fr-FR" sz="1600" dirty="0" err="1"/>
              <a:t>ContentInstance</a:t>
            </a:r>
            <a:r>
              <a:rPr lang="fr-FR" sz="1600" dirty="0"/>
              <a:t> </a:t>
            </a:r>
            <a:r>
              <a:rPr lang="fr-FR" sz="1600" dirty="0" err="1"/>
              <a:t>Creation</a:t>
            </a:r>
            <a:endParaRPr lang="fr-FR" sz="1600" dirty="0"/>
          </a:p>
          <a:p>
            <a:r>
              <a:rPr lang="fr-FR" sz="1600" dirty="0"/>
              <a:t>- Group </a:t>
            </a:r>
            <a:r>
              <a:rPr lang="fr-FR" sz="1600" dirty="0" err="1"/>
              <a:t>Creation</a:t>
            </a:r>
            <a:endParaRPr lang="fr-FR" sz="1600" dirty="0"/>
          </a:p>
          <a:p>
            <a:r>
              <a:rPr lang="fr-FR" sz="1600" dirty="0"/>
              <a:t>- </a:t>
            </a:r>
            <a:r>
              <a:rPr lang="fr-FR" sz="1600" dirty="0" err="1"/>
              <a:t>Subscription</a:t>
            </a:r>
            <a:r>
              <a:rPr lang="fr-FR" sz="1600" dirty="0"/>
              <a:t> </a:t>
            </a:r>
            <a:r>
              <a:rPr lang="fr-FR" sz="1600" dirty="0" err="1"/>
              <a:t>Creation</a:t>
            </a:r>
            <a:endParaRPr lang="fr-FR" sz="1600" dirty="0"/>
          </a:p>
          <a:p>
            <a:endParaRPr lang="fr-FR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2978727" y="4038600"/>
            <a:ext cx="32766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# </a:t>
            </a:r>
            <a:r>
              <a:rPr lang="fr-FR" b="1" dirty="0" err="1"/>
              <a:t>Discovery</a:t>
            </a:r>
            <a:endParaRPr lang="fr-FR" b="1" dirty="0"/>
          </a:p>
          <a:p>
            <a:r>
              <a:rPr lang="fr-FR" dirty="0"/>
              <a:t>- </a:t>
            </a:r>
            <a:r>
              <a:rPr lang="fr-FR" dirty="0" err="1"/>
              <a:t>Discovery</a:t>
            </a:r>
            <a:r>
              <a:rPr lang="fr-FR" dirty="0"/>
              <a:t> of Container </a:t>
            </a:r>
            <a:r>
              <a:rPr lang="fr-FR" dirty="0" err="1"/>
              <a:t>resource</a:t>
            </a:r>
            <a:endParaRPr lang="fr-FR" dirty="0"/>
          </a:p>
          <a:p>
            <a:r>
              <a:rPr lang="fr-FR" dirty="0"/>
              <a:t>- </a:t>
            </a:r>
            <a:r>
              <a:rPr lang="fr-FR" dirty="0" err="1"/>
              <a:t>Discovery</a:t>
            </a:r>
            <a:r>
              <a:rPr lang="fr-FR" dirty="0"/>
              <a:t> of Group </a:t>
            </a:r>
            <a:r>
              <a:rPr lang="fr-FR" dirty="0" err="1"/>
              <a:t>resource</a:t>
            </a:r>
            <a:endParaRPr lang="fr-FR" dirty="0"/>
          </a:p>
          <a:p>
            <a:r>
              <a:rPr lang="fr-FR" b="1" dirty="0"/>
              <a:t># </a:t>
            </a:r>
            <a:r>
              <a:rPr lang="fr-FR" b="1" dirty="0" err="1"/>
              <a:t>Retrieval</a:t>
            </a:r>
            <a:endParaRPr lang="fr-FR" b="1" dirty="0"/>
          </a:p>
          <a:p>
            <a:r>
              <a:rPr lang="fr-FR" dirty="0"/>
              <a:t>- </a:t>
            </a:r>
            <a:r>
              <a:rPr lang="fr-FR" dirty="0" err="1"/>
              <a:t>Latest</a:t>
            </a:r>
            <a:r>
              <a:rPr lang="fr-FR" dirty="0"/>
              <a:t> </a:t>
            </a:r>
            <a:r>
              <a:rPr lang="fr-FR" dirty="0" err="1"/>
              <a:t>ContentInstance</a:t>
            </a:r>
            <a:r>
              <a:rPr lang="fr-FR" dirty="0"/>
              <a:t> </a:t>
            </a:r>
            <a:r>
              <a:rPr lang="fr-FR" dirty="0" err="1"/>
              <a:t>resource</a:t>
            </a:r>
            <a:r>
              <a:rPr lang="fr-FR" dirty="0"/>
              <a:t> </a:t>
            </a:r>
            <a:r>
              <a:rPr lang="fr-FR" dirty="0" err="1"/>
              <a:t>Retrieval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A group of </a:t>
            </a:r>
            <a:r>
              <a:rPr lang="fr-FR" dirty="0" err="1"/>
              <a:t>latest</a:t>
            </a:r>
            <a:r>
              <a:rPr lang="fr-FR" dirty="0"/>
              <a:t> </a:t>
            </a:r>
            <a:r>
              <a:rPr lang="fr-FR" dirty="0" err="1"/>
              <a:t>ContentInstances</a:t>
            </a:r>
            <a:r>
              <a:rPr lang="fr-FR" dirty="0"/>
              <a:t> </a:t>
            </a:r>
            <a:r>
              <a:rPr lang="fr-FR" dirty="0" err="1"/>
              <a:t>Retrieval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262255" y="4080163"/>
            <a:ext cx="2881746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# Update</a:t>
            </a:r>
          </a:p>
          <a:p>
            <a:r>
              <a:rPr lang="fr-FR" dirty="0"/>
              <a:t>- Update group </a:t>
            </a:r>
            <a:r>
              <a:rPr lang="fr-FR" dirty="0" err="1"/>
              <a:t>member</a:t>
            </a:r>
            <a:r>
              <a:rPr lang="fr-FR" dirty="0"/>
              <a:t> </a:t>
            </a:r>
            <a:r>
              <a:rPr lang="fr-FR" dirty="0" err="1"/>
              <a:t>resources</a:t>
            </a:r>
            <a:endParaRPr lang="fr-FR" dirty="0"/>
          </a:p>
          <a:p>
            <a:r>
              <a:rPr lang="fr-FR" b="1" dirty="0"/>
              <a:t># Notifications</a:t>
            </a:r>
          </a:p>
          <a:p>
            <a:pPr marL="285750" indent="-285750">
              <a:buFontTx/>
              <a:buChar char="-"/>
            </a:pPr>
            <a:r>
              <a:rPr lang="fr-FR" dirty="0"/>
              <a:t>Post notifications to AE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6809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Proposition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Start on </a:t>
            </a:r>
            <a:r>
              <a:rPr lang="fr-FR" dirty="0" err="1"/>
              <a:t>voluntary</a:t>
            </a:r>
            <a:r>
              <a:rPr lang="fr-FR" dirty="0"/>
              <a:t> </a:t>
            </a:r>
            <a:r>
              <a:rPr lang="fr-FR" dirty="0" err="1"/>
              <a:t>based</a:t>
            </a:r>
            <a:r>
              <a:rPr lang="fr-FR" dirty="0"/>
              <a:t> contribution</a:t>
            </a:r>
          </a:p>
          <a:p>
            <a:pPr lvl="1"/>
            <a:r>
              <a:rPr lang="fr-FR" dirty="0" err="1"/>
              <a:t>Demos</a:t>
            </a:r>
            <a:r>
              <a:rPr lang="fr-FR" dirty="0"/>
              <a:t> at 2</a:t>
            </a:r>
            <a:r>
              <a:rPr lang="fr-FR" baseline="30000" dirty="0"/>
              <a:t>nd</a:t>
            </a:r>
            <a:r>
              <a:rPr lang="fr-FR" dirty="0"/>
              <a:t> </a:t>
            </a:r>
            <a:r>
              <a:rPr lang="fr-FR" dirty="0" err="1"/>
              <a:t>interop</a:t>
            </a:r>
            <a:r>
              <a:rPr lang="fr-FR" dirty="0"/>
              <a:t> </a:t>
            </a:r>
            <a:r>
              <a:rPr lang="fr-FR" dirty="0" err="1"/>
              <a:t>event</a:t>
            </a:r>
            <a:r>
              <a:rPr lang="fr-FR" dirty="0"/>
              <a:t> (TP23). </a:t>
            </a:r>
            <a:r>
              <a:rPr lang="fr-FR" dirty="0" err="1"/>
              <a:t>Somebody</a:t>
            </a:r>
            <a:r>
              <a:rPr lang="fr-FR" dirty="0"/>
              <a:t> </a:t>
            </a:r>
            <a:r>
              <a:rPr lang="fr-FR" dirty="0" err="1"/>
              <a:t>needs</a:t>
            </a:r>
            <a:r>
              <a:rPr lang="fr-FR" dirty="0"/>
              <a:t> to </a:t>
            </a:r>
            <a:r>
              <a:rPr lang="fr-FR" dirty="0" err="1"/>
              <a:t>provide</a:t>
            </a:r>
            <a:r>
              <a:rPr lang="fr-FR" dirty="0"/>
              <a:t> </a:t>
            </a:r>
            <a:r>
              <a:rPr lang="fr-FR" dirty="0" err="1"/>
              <a:t>tools</a:t>
            </a:r>
            <a:r>
              <a:rPr lang="fr-FR" dirty="0"/>
              <a:t> &amp; </a:t>
            </a:r>
            <a:r>
              <a:rPr lang="fr-FR" dirty="0" err="1"/>
              <a:t>adapters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able to </a:t>
            </a:r>
            <a:r>
              <a:rPr lang="fr-FR" dirty="0" err="1"/>
              <a:t>actually</a:t>
            </a:r>
            <a:r>
              <a:rPr lang="fr-FR" dirty="0"/>
              <a:t> </a:t>
            </a:r>
            <a:r>
              <a:rPr lang="fr-FR" dirty="0" err="1"/>
              <a:t>execute</a:t>
            </a:r>
            <a:r>
              <a:rPr lang="fr-FR" dirty="0"/>
              <a:t> the ATS</a:t>
            </a:r>
          </a:p>
          <a:p>
            <a:pPr lvl="1"/>
            <a:r>
              <a:rPr lang="fr-FR" dirty="0" err="1"/>
              <a:t>Quantify</a:t>
            </a:r>
            <a:r>
              <a:rPr lang="fr-FR" dirty="0"/>
              <a:t> the </a:t>
            </a:r>
            <a:r>
              <a:rPr lang="fr-FR" dirty="0" err="1"/>
              <a:t>work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done</a:t>
            </a:r>
            <a:endParaRPr lang="fr-FR" dirty="0"/>
          </a:p>
          <a:p>
            <a:pPr marL="457200" lvl="1" indent="0">
              <a:buNone/>
            </a:pPr>
            <a:r>
              <a:rPr lang="fr-FR" dirty="0" err="1"/>
              <a:t>Who</a:t>
            </a:r>
            <a:r>
              <a:rPr lang="fr-FR" dirty="0"/>
              <a:t> </a:t>
            </a:r>
            <a:r>
              <a:rPr lang="fr-FR" dirty="0" err="1"/>
              <a:t>volunteer</a:t>
            </a:r>
            <a:r>
              <a:rPr lang="fr-FR" dirty="0"/>
              <a:t>?</a:t>
            </a:r>
          </a:p>
          <a:p>
            <a:pPr lvl="1"/>
            <a:r>
              <a:rPr lang="fr-FR" dirty="0"/>
              <a:t>Set as a </a:t>
            </a:r>
            <a:r>
              <a:rPr lang="fr-FR" dirty="0" err="1"/>
              <a:t>task</a:t>
            </a:r>
            <a:r>
              <a:rPr lang="fr-FR" dirty="0"/>
              <a:t> force (</a:t>
            </a:r>
            <a:r>
              <a:rPr lang="fr-FR" dirty="0" err="1"/>
              <a:t>task</a:t>
            </a:r>
            <a:r>
              <a:rPr lang="fr-FR" dirty="0"/>
              <a:t> leader + </a:t>
            </a:r>
            <a:r>
              <a:rPr lang="fr-FR" dirty="0" err="1"/>
              <a:t>resources</a:t>
            </a:r>
            <a:r>
              <a:rPr lang="fr-FR" dirty="0"/>
              <a:t> </a:t>
            </a:r>
            <a:r>
              <a:rPr lang="fr-FR" dirty="0" err="1"/>
              <a:t>comitted</a:t>
            </a:r>
            <a:r>
              <a:rPr lang="fr-FR" dirty="0"/>
              <a:t> by </a:t>
            </a:r>
            <a:r>
              <a:rPr lang="fr-FR" dirty="0" err="1"/>
              <a:t>members</a:t>
            </a:r>
            <a:r>
              <a:rPr lang="fr-FR" dirty="0"/>
              <a:t>)</a:t>
            </a:r>
          </a:p>
          <a:p>
            <a:r>
              <a:rPr lang="fr-FR" dirty="0" err="1"/>
              <a:t>Prepare</a:t>
            </a:r>
            <a:r>
              <a:rPr lang="fr-FR" dirty="0"/>
              <a:t> budget </a:t>
            </a:r>
            <a:r>
              <a:rPr lang="fr-FR" dirty="0" err="1"/>
              <a:t>request</a:t>
            </a:r>
            <a:r>
              <a:rPr lang="fr-FR" dirty="0"/>
              <a:t> for August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3625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Unanswered</a:t>
            </a:r>
            <a:r>
              <a:rPr lang="fr-FR" dirty="0"/>
              <a:t> questions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When</a:t>
            </a:r>
            <a:r>
              <a:rPr lang="fr-FR" dirty="0"/>
              <a:t> do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need</a:t>
            </a:r>
            <a:r>
              <a:rPr lang="fr-FR" dirty="0"/>
              <a:t> 100% of release 1 </a:t>
            </a:r>
            <a:r>
              <a:rPr lang="fr-FR" dirty="0" err="1"/>
              <a:t>TPs</a:t>
            </a:r>
            <a:r>
              <a:rPr lang="fr-FR" dirty="0"/>
              <a:t>?</a:t>
            </a:r>
          </a:p>
          <a:p>
            <a:pPr lvl="1"/>
            <a:r>
              <a:rPr lang="fr-FR" dirty="0" err="1"/>
              <a:t>When</a:t>
            </a:r>
            <a:r>
              <a:rPr lang="fr-FR" dirty="0"/>
              <a:t> do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need</a:t>
            </a:r>
            <a:r>
              <a:rPr lang="fr-FR" dirty="0"/>
              <a:t> 100% of release 2 </a:t>
            </a:r>
            <a:r>
              <a:rPr lang="fr-FR" dirty="0" err="1"/>
              <a:t>TPs</a:t>
            </a:r>
            <a:r>
              <a:rPr lang="fr-FR" dirty="0"/>
              <a:t>?</a:t>
            </a:r>
          </a:p>
          <a:p>
            <a:pPr lvl="1"/>
            <a:r>
              <a:rPr lang="fr-FR" dirty="0" err="1"/>
              <a:t>Need</a:t>
            </a:r>
            <a:r>
              <a:rPr lang="fr-FR" dirty="0"/>
              <a:t> the global </a:t>
            </a:r>
            <a:r>
              <a:rPr lang="fr-FR" dirty="0" err="1"/>
              <a:t>view</a:t>
            </a:r>
            <a:r>
              <a:rPr lang="fr-FR" dirty="0"/>
              <a:t> to know </a:t>
            </a:r>
            <a:r>
              <a:rPr lang="fr-FR" dirty="0" err="1"/>
              <a:t>where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stand and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convincing</a:t>
            </a:r>
            <a:r>
              <a:rPr lang="fr-FR" dirty="0"/>
              <a:t> </a:t>
            </a:r>
            <a:r>
              <a:rPr lang="fr-FR" dirty="0" err="1"/>
              <a:t>toward</a:t>
            </a:r>
            <a:r>
              <a:rPr lang="fr-FR" dirty="0"/>
              <a:t> SC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2363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2B4E09D6F7F4409272E6E6A6C1EB2E" ma:contentTypeVersion="6" ma:contentTypeDescription="Create a new document." ma:contentTypeScope="" ma:versionID="c853d7ab684c09853b9159c6057f8f3d">
  <xsd:schema xmlns:xsd="http://www.w3.org/2001/XMLSchema" xmlns:p="http://schemas.microsoft.com/office/2006/metadata/properties" xmlns:ns2="132a0d76-4fce-476a-bb63-62eb729f34bf" targetNamespace="http://schemas.microsoft.com/office/2006/metadata/properties" ma:root="true" ma:fieldsID="d26e2b4d056b456ec611eff4902e103f" ns2:_="">
    <xsd:import namespace="132a0d76-4fce-476a-bb63-62eb729f34bf"/>
    <xsd:element name="properties">
      <xsd:complexType>
        <xsd:sequence>
          <xsd:element name="documentManagement">
            <xsd:complexType>
              <xsd:all>
                <xsd:element ref="ns2:Meeting_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132a0d76-4fce-476a-bb63-62eb729f34bf" elementFormDefault="qualified">
    <xsd:import namespace="http://schemas.microsoft.com/office/2006/documentManagement/types"/>
    <xsd:element name="Meeting_id" ma:index="8" nillable="true" ma:displayName="Meeting_id" ma:default="TP-15" ma:internalName="Meeting_id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TP-15"/>
                        <xsd:enumeration value="TP-14"/>
                        <xsd:enumeration value="TP-13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eting_id xmlns="132a0d76-4fce-476a-bb63-62eb729f34bf">
      <Value>TP-15</Value>
    </Meeting_id>
  </documentManagement>
</p:properties>
</file>

<file path=customXml/itemProps1.xml><?xml version="1.0" encoding="utf-8"?>
<ds:datastoreItem xmlns:ds="http://schemas.openxmlformats.org/officeDocument/2006/customXml" ds:itemID="{21225378-2992-48B1-8518-E8C40D8755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2a0d76-4fce-476a-bb63-62eb729f34b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9A2241D-EA5B-47D5-A0CB-801D59DBE032}">
  <ds:schemaRefs>
    <ds:schemaRef ds:uri="http://purl.org/dc/elements/1.1/"/>
    <ds:schemaRef ds:uri="http://schemas.openxmlformats.org/package/2006/metadata/core-properties"/>
    <ds:schemaRef ds:uri="http://purl.org/dc/dcmitype/"/>
    <ds:schemaRef ds:uri="132a0d76-4fce-476a-bb63-62eb729f34bf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10357</TotalTime>
  <Words>376</Words>
  <Application>Microsoft Office PowerPoint</Application>
  <PresentationFormat>Affichage à l'écran (4:3)</PresentationFormat>
  <Paragraphs>75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Malgun Gothic</vt:lpstr>
      <vt:lpstr>Malgun Gothic</vt:lpstr>
      <vt:lpstr>Arial</vt:lpstr>
      <vt:lpstr>Calibri</vt:lpstr>
      <vt:lpstr>굴림</vt:lpstr>
      <vt:lpstr>굴림</vt:lpstr>
      <vt:lpstr>Office Theme</vt:lpstr>
      <vt:lpstr>TTCN-3 development plan </vt:lpstr>
      <vt:lpstr>TTCN-3 development questions</vt:lpstr>
      <vt:lpstr>Voluntary vs contract based</vt:lpstr>
      <vt:lpstr>Access to fund</vt:lpstr>
      <vt:lpstr>Priority list</vt:lpstr>
      <vt:lpstr>Proposition</vt:lpstr>
      <vt:lpstr>Unanswered questions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Bob.Flynn@InterDigital.com</dc:creator>
  <cp:lastModifiedBy>flegall</cp:lastModifiedBy>
  <cp:revision>187</cp:revision>
  <cp:lastPrinted>2015-08-21T06:02:57Z</cp:lastPrinted>
  <dcterms:created xsi:type="dcterms:W3CDTF">2012-09-11T22:52:11Z</dcterms:created>
  <dcterms:modified xsi:type="dcterms:W3CDTF">2016-03-16T08:46:24Z</dcterms:modified>
</cp:coreProperties>
</file>