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DC3D-05F2-41D8-A350-5BC6982E5224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FA4E0-36BE-4B65-9405-5B605983555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49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FA4E0-36BE-4B65-9405-5B60598355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0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4108"/>
            <a:ext cx="12192000" cy="38576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34971" y="1877646"/>
            <a:ext cx="7430830" cy="590931"/>
          </a:xfrm>
        </p:spPr>
        <p:txBody>
          <a:bodyPr wrap="square" anchor="b">
            <a:spAutoFit/>
          </a:bodyPr>
          <a:lstStyle>
            <a:lvl1pPr algn="l">
              <a:defRPr sz="3600" b="1" spc="100" baseline="0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034971" y="2468577"/>
            <a:ext cx="7430830" cy="480131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Auteur</a:t>
            </a:r>
            <a:endParaRPr lang="en-GB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4034971" y="295674"/>
            <a:ext cx="55178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cap="all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Make your global </a:t>
            </a:r>
          </a:p>
          <a:p>
            <a:r>
              <a:rPr lang="en-US" sz="4000" b="1" cap="all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market easy</a:t>
            </a:r>
            <a:endParaRPr lang="en-GB" sz="4000" b="1" cap="all" baseline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3" y="477852"/>
            <a:ext cx="1990725" cy="1990725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693435" y="2551676"/>
            <a:ext cx="240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www.eglobalmark.com</a:t>
            </a:r>
          </a:p>
        </p:txBody>
      </p:sp>
    </p:spTree>
    <p:extLst>
      <p:ext uri="{BB962C8B-B14F-4D97-AF65-F5344CB8AC3E}">
        <p14:creationId xmlns:p14="http://schemas.microsoft.com/office/powerpoint/2010/main" val="295134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 spc="100" baseline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Pour modifier ce texte: "Insérer - </a:t>
            </a:r>
            <a:r>
              <a:rPr lang="fr-FR" dirty="0" err="1"/>
              <a:t>Entete</a:t>
            </a:r>
            <a:r>
              <a:rPr lang="fr-FR" dirty="0"/>
              <a:t>/Pied" et appliquer partout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ea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ea typeface="Lato Black" panose="020F0502020204030203" pitchFamily="34" charset="0"/>
              </a:rPr>
              <a:pPr/>
              <a:t>‹N°›</a:t>
            </a:fld>
            <a:endParaRPr lang="en-GB" b="1" dirty="0">
              <a:solidFill>
                <a:schemeClr val="bg1"/>
              </a:solidFill>
              <a:ea typeface="Lato Black" panose="020F0502020204030203" pitchFamily="34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838200" y="1016000"/>
            <a:ext cx="9942285" cy="493713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96BD0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 b="0">
                <a:latin typeface="+mj-lt"/>
              </a:defRPr>
            </a:lvl2pPr>
            <a:lvl3pPr>
              <a:defRPr sz="2400" b="0">
                <a:latin typeface="+mj-lt"/>
              </a:defRPr>
            </a:lvl3pPr>
            <a:lvl4pPr>
              <a:defRPr sz="2400" b="0">
                <a:latin typeface="+mj-lt"/>
              </a:defRPr>
            </a:lvl4pPr>
            <a:lvl5pPr>
              <a:defRPr sz="2400" b="0"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544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87350" indent="0">
              <a:buNone/>
              <a:defRPr/>
            </a:lvl2pPr>
            <a:lvl3pPr marL="1033463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Zone de </a:t>
            </a:r>
            <a:r>
              <a:rPr lang="en-GB" dirty="0" err="1"/>
              <a:t>texte</a:t>
            </a:r>
            <a:r>
              <a:rPr lang="en-GB" dirty="0"/>
              <a:t> long…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/>
              <a:t>Pour modifier ce texte: "Insérer - Entete/Pied" et appliquer partout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>
                <a:solidFill>
                  <a:schemeClr val="bg1"/>
                </a:solidFill>
                <a:ea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ea typeface="Lato Black" panose="020F0502020204030203" pitchFamily="34" charset="0"/>
              </a:rPr>
              <a:pPr/>
              <a:t>‹N°›</a:t>
            </a:fld>
            <a:endParaRPr lang="en-GB" b="1" dirty="0">
              <a:solidFill>
                <a:schemeClr val="bg1"/>
              </a:solidFill>
              <a:ea typeface="Lato Black" panose="020F0502020204030203" pitchFamily="34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838200" y="1016000"/>
            <a:ext cx="9942285" cy="493713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 b="0">
                <a:latin typeface="+mj-lt"/>
              </a:defRPr>
            </a:lvl2pPr>
            <a:lvl3pPr>
              <a:defRPr sz="2400" b="0">
                <a:latin typeface="+mj-lt"/>
              </a:defRPr>
            </a:lvl3pPr>
            <a:lvl4pPr>
              <a:defRPr sz="2400" b="0">
                <a:latin typeface="+mj-lt"/>
              </a:defRPr>
            </a:lvl4pPr>
            <a:lvl5pPr>
              <a:defRPr sz="2400" b="0"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035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spc="100" baseline="0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/>
              <a:t>Pour modifier ce texte: "Insérer - Entete/Pied" et appliquer partout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>
                <a:solidFill>
                  <a:schemeClr val="bg1"/>
                </a:solidFill>
                <a:ea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ea typeface="Lato Black" panose="020F0502020204030203" pitchFamily="34" charset="0"/>
              </a:rPr>
              <a:pPr/>
              <a:t>‹N°›</a:t>
            </a:fld>
            <a:endParaRPr lang="en-GB" b="1" dirty="0">
              <a:solidFill>
                <a:schemeClr val="bg1"/>
              </a:solidFill>
              <a:ea typeface="Lato Black" panose="020F0502020204030203" pitchFamily="34" charset="0"/>
            </a:endParaRP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38200" y="1016000"/>
            <a:ext cx="9942285" cy="0"/>
          </a:xfrm>
          <a:prstGeom prst="line">
            <a:avLst/>
          </a:prstGeom>
          <a:ln w="19050">
            <a:solidFill>
              <a:srgbClr val="96BD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37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9525"/>
            <a:ext cx="12192000" cy="30384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681038"/>
            <a:ext cx="10515600" cy="585561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454377"/>
            <a:ext cx="10515600" cy="205808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solidFill>
                  <a:srgbClr val="96BD0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38200" y="6432550"/>
            <a:ext cx="7315200" cy="365125"/>
          </a:xfrm>
        </p:spPr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/>
              <a:t>Pour modifier ce texte: "Insérer - Entete/Pied" et appliquer partout</a:t>
            </a:r>
            <a:endParaRPr lang="en-GB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599" y="6432550"/>
            <a:ext cx="3015343" cy="365125"/>
          </a:xfrm>
        </p:spPr>
        <p:txBody>
          <a:bodyPr/>
          <a:lstStyle>
            <a:lvl1pPr>
              <a:defRPr sz="20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>
                <a:solidFill>
                  <a:schemeClr val="bg1"/>
                </a:solidFill>
                <a:ea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ea typeface="Lato Black" panose="020F0502020204030203" pitchFamily="34" charset="0"/>
              </a:rPr>
              <a:pPr/>
              <a:t>‹N°›</a:t>
            </a:fld>
            <a:endParaRPr lang="en-GB" b="1" dirty="0">
              <a:solidFill>
                <a:schemeClr val="bg1"/>
              </a:solidFill>
              <a:ea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2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 userDrawn="1"/>
        </p:nvSpPr>
        <p:spPr>
          <a:xfrm>
            <a:off x="4034971" y="295674"/>
            <a:ext cx="3248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cap="all" baseline="0" dirty="0"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Thank You</a:t>
            </a:r>
            <a:endParaRPr lang="en-GB" sz="4800" b="1" cap="all" baseline="0" dirty="0"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639" y="477215"/>
            <a:ext cx="1991362" cy="1991362"/>
          </a:xfrm>
          <a:prstGeom prst="rect">
            <a:avLst/>
          </a:prstGeom>
        </p:spPr>
      </p:pic>
      <p:sp>
        <p:nvSpPr>
          <p:cNvPr id="5" name="Espace réservé pour une image  4"/>
          <p:cNvSpPr>
            <a:spLocks noGrp="1"/>
          </p:cNvSpPr>
          <p:nvPr>
            <p:ph type="pic" sz="quarter" idx="10" hasCustomPrompt="1"/>
          </p:nvPr>
        </p:nvSpPr>
        <p:spPr>
          <a:xfrm>
            <a:off x="4035425" y="1131888"/>
            <a:ext cx="1572039" cy="1863947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 dirty="0"/>
              <a:t>Speaker picture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5892799" y="1146176"/>
            <a:ext cx="5007429" cy="49866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>
                <a:solidFill>
                  <a:srgbClr val="96BD0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 dirty="0" err="1"/>
              <a:t>Prenom</a:t>
            </a:r>
            <a:r>
              <a:rPr lang="fr-FR" dirty="0"/>
              <a:t> NOM</a:t>
            </a:r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2" hasCustomPrompt="1"/>
          </p:nvPr>
        </p:nvSpPr>
        <p:spPr>
          <a:xfrm>
            <a:off x="5892799" y="1671218"/>
            <a:ext cx="5007429" cy="49866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1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12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6336040" y="2283910"/>
            <a:ext cx="4564188" cy="37034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fr-FR" dirty="0" err="1"/>
              <a:t>Telephone</a:t>
            </a:r>
            <a:endParaRPr lang="fr-FR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5892799" y="2283911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Tel: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5892799" y="2626503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E.mail</a:t>
            </a:r>
            <a:r>
              <a:rPr lang="en-GB" dirty="0">
                <a:solidFill>
                  <a:srgbClr val="96BD0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6543188" y="2625495"/>
            <a:ext cx="4357040" cy="37034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fr-FR" dirty="0" err="1"/>
              <a:t>E.mail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9859"/>
            <a:ext cx="12192000" cy="3857625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693435" y="2551676"/>
            <a:ext cx="240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www.eglobalmark.com</a:t>
            </a:r>
          </a:p>
        </p:txBody>
      </p:sp>
    </p:spTree>
    <p:extLst>
      <p:ext uri="{BB962C8B-B14F-4D97-AF65-F5344CB8AC3E}">
        <p14:creationId xmlns:p14="http://schemas.microsoft.com/office/powerpoint/2010/main" val="354761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87349"/>
            <a:ext cx="994228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 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38200" y="64325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Pour modifier ce texte: "Insérer - Entete/Pied" et appliquer partout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599" y="6432550"/>
            <a:ext cx="3015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Page </a:t>
            </a:r>
            <a:fld id="{85A8BB31-FD7F-4B0B-814E-B4CDD614D09A}" type="slidenum">
              <a:rPr lang="en-GB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‹N°›</a:t>
            </a:fld>
            <a:endParaRPr lang="en-GB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838200" y="1016000"/>
            <a:ext cx="9942285" cy="0"/>
          </a:xfrm>
          <a:prstGeom prst="line">
            <a:avLst/>
          </a:prstGeom>
          <a:ln w="19050">
            <a:solidFill>
              <a:srgbClr val="96BD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785" y="144462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cap="small" baseline="0">
          <a:solidFill>
            <a:schemeClr val="tx1"/>
          </a:solidFill>
          <a:latin typeface="+mj-lt"/>
          <a:ea typeface="Adobe Fan Heiti Std B" panose="020B0700000000000000" pitchFamily="34" charset="-128"/>
          <a:cs typeface="Lato" panose="020F0502020204030203" pitchFamily="34" charset="0"/>
        </a:defRPr>
      </a:lvl1pPr>
    </p:titleStyle>
    <p:bodyStyle>
      <a:lvl1pPr marL="0" indent="20638" algn="l" defTabSz="914400" rtl="0" eaLnBrk="1" latinLnBrk="0" hangingPunct="1">
        <a:lnSpc>
          <a:spcPct val="90000"/>
        </a:lnSpc>
        <a:spcBef>
          <a:spcPts val="1800"/>
        </a:spcBef>
        <a:spcAft>
          <a:spcPts val="1200"/>
        </a:spcAft>
        <a:buClr>
          <a:schemeClr val="bg1"/>
        </a:buClr>
        <a:buSzPct val="50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900113" indent="-188913" algn="l" defTabSz="914400" rtl="0" eaLnBrk="1" latinLnBrk="0" hangingPunct="1">
        <a:lnSpc>
          <a:spcPct val="100000"/>
        </a:lnSpc>
        <a:spcBef>
          <a:spcPts val="500"/>
        </a:spcBef>
        <a:buClr>
          <a:srgbClr val="96BD0D"/>
        </a:buClr>
        <a:buSzPct val="75000"/>
        <a:buFontTx/>
        <a:buBlip>
          <a:blip r:embed="rId10"/>
        </a:buBlip>
        <a:tabLst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28600" algn="l" defTabSz="914400" rtl="0" eaLnBrk="1" latinLnBrk="0" hangingPunct="1">
        <a:lnSpc>
          <a:spcPct val="100000"/>
        </a:lnSpc>
        <a:spcBef>
          <a:spcPts val="500"/>
        </a:spcBef>
        <a:buFont typeface="Lato Light" panose="020F0502020204030203" pitchFamily="34" charset="0"/>
        <a:buChar char="˃"/>
        <a:defRPr sz="1800" kern="1200">
          <a:solidFill>
            <a:srgbClr val="96BD0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34971" y="1711447"/>
            <a:ext cx="7430830" cy="757130"/>
          </a:xfrm>
        </p:spPr>
        <p:txBody>
          <a:bodyPr/>
          <a:lstStyle/>
          <a:p>
            <a:r>
              <a:rPr lang="en-GB" sz="2400" dirty="0"/>
              <a:t>TST-2017-0107-UpperTester_In_Armour_experience_EGM</a:t>
            </a:r>
            <a:endParaRPr lang="en-GB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Abbas AHMAD, oneM2M Plenary Mars 2017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22" y="126252"/>
            <a:ext cx="1943988" cy="59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3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 &amp; Benchmarking Approach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>
                <a:solidFill>
                  <a:schemeClr val="bg1"/>
                </a:solidFill>
                <a:ea typeface="Lato Light" panose="020F0502020204030203" pitchFamily="34" charset="0"/>
                <a:cs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pPr/>
              <a:t>2</a:t>
            </a:fld>
            <a:endParaRPr lang="en-GB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1736" y="1174664"/>
            <a:ext cx="3791242" cy="5068513"/>
          </a:xfrm>
          <a:prstGeom prst="rect">
            <a:avLst/>
          </a:prstGeom>
          <a:solidFill>
            <a:srgbClr val="F8BE33">
              <a:alpha val="16000"/>
            </a:srgbClr>
          </a:solidFill>
          <a:ln w="57150" cap="flat" cmpd="sng" algn="ctr">
            <a:solidFill>
              <a:schemeClr val="tx2"/>
            </a:solidFill>
            <a:prstDash val="sysDot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139" y="1161964"/>
            <a:ext cx="2330260" cy="5096045"/>
          </a:xfrm>
          <a:prstGeom prst="rect">
            <a:avLst/>
          </a:prstGeom>
          <a:solidFill>
            <a:srgbClr val="0070C0">
              <a:alpha val="20000"/>
            </a:srgbClr>
          </a:solidFill>
          <a:ln w="57150" cap="flat" cmpd="sng" algn="ctr">
            <a:solidFill>
              <a:srgbClr val="5284BC"/>
            </a:solidFill>
            <a:prstDash val="sysDot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7176" y="5933219"/>
            <a:ext cx="711234" cy="21646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61586" y="3385182"/>
            <a:ext cx="1278042" cy="27408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TITAN</a:t>
            </a:r>
            <a:endParaRPr lang="en-GB" b="1" dirty="0"/>
          </a:p>
        </p:txBody>
      </p:sp>
      <p:sp>
        <p:nvSpPr>
          <p:cNvPr id="12" name="Flèche vers le bas 11"/>
          <p:cNvSpPr/>
          <p:nvPr/>
        </p:nvSpPr>
        <p:spPr>
          <a:xfrm rot="14077582">
            <a:off x="3204283" y="3296837"/>
            <a:ext cx="313382" cy="1204058"/>
          </a:xfrm>
          <a:prstGeom prst="downArrow">
            <a:avLst>
              <a:gd name="adj1" fmla="val 50000"/>
              <a:gd name="adj2" fmla="val 81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36892" y="2076364"/>
            <a:ext cx="1141239" cy="5207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Credential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Manager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0310" y="3775335"/>
            <a:ext cx="1137362" cy="476970"/>
          </a:xfrm>
          <a:prstGeom prst="rect">
            <a:avLst/>
          </a:prstGeom>
          <a:solidFill>
            <a:srgbClr val="F8BE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Executable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Test Suite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Cylindre 8"/>
          <p:cNvSpPr/>
          <p:nvPr/>
        </p:nvSpPr>
        <p:spPr>
          <a:xfrm>
            <a:off x="1697884" y="3848552"/>
            <a:ext cx="1059233" cy="1118179"/>
          </a:xfrm>
          <a:prstGeom prst="can">
            <a:avLst>
              <a:gd name="adj" fmla="val 20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16" name="Grouper 3"/>
          <p:cNvGrpSpPr/>
          <p:nvPr/>
        </p:nvGrpSpPr>
        <p:grpSpPr>
          <a:xfrm>
            <a:off x="1767512" y="2645760"/>
            <a:ext cx="919977" cy="588337"/>
            <a:chOff x="2810474" y="1469653"/>
            <a:chExt cx="919977" cy="588337"/>
          </a:xfrm>
        </p:grpSpPr>
        <p:grpSp>
          <p:nvGrpSpPr>
            <p:cNvPr id="17" name="Groupe 69"/>
            <p:cNvGrpSpPr/>
            <p:nvPr/>
          </p:nvGrpSpPr>
          <p:grpSpPr>
            <a:xfrm>
              <a:off x="2810474" y="1469653"/>
              <a:ext cx="919977" cy="588337"/>
              <a:chOff x="2786514" y="1937709"/>
              <a:chExt cx="1682855" cy="1121870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786514" y="1937709"/>
                <a:ext cx="1682855" cy="112187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20" name="Connecteur droit 73"/>
              <p:cNvCxnSpPr/>
              <p:nvPr/>
            </p:nvCxnSpPr>
            <p:spPr>
              <a:xfrm>
                <a:off x="3180033" y="2302167"/>
                <a:ext cx="0" cy="539841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60082"/>
              <a:stretch>
                <a:fillRect/>
              </a:stretch>
            </p:blipFill>
            <p:spPr bwMode="auto">
              <a:xfrm>
                <a:off x="2838480" y="2506450"/>
                <a:ext cx="108000" cy="26992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-60082"/>
              <a:stretch>
                <a:fillRect/>
              </a:stretch>
            </p:blipFill>
            <p:spPr bwMode="auto">
              <a:xfrm>
                <a:off x="2838479" y="2658805"/>
                <a:ext cx="108000" cy="26992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3298541" y="2794749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27143" y="2799156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5" name="Connecteur droit 96"/>
              <p:cNvCxnSpPr/>
              <p:nvPr/>
            </p:nvCxnSpPr>
            <p:spPr>
              <a:xfrm flipH="1" flipV="1">
                <a:off x="3174127" y="2840868"/>
                <a:ext cx="431999" cy="1709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" name="Ellipse 104"/>
              <p:cNvSpPr/>
              <p:nvPr/>
            </p:nvSpPr>
            <p:spPr>
              <a:xfrm>
                <a:off x="3885257" y="2309537"/>
                <a:ext cx="468000" cy="467863"/>
              </a:xfrm>
              <a:prstGeom prst="ellipse">
                <a:avLst/>
              </a:prstGeom>
              <a:solidFill>
                <a:srgbClr val="9B998C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131851" y="2577873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51115" y="2468363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751330" y="2348195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0" name="Connecteur droit 88"/>
              <p:cNvCxnSpPr/>
              <p:nvPr/>
            </p:nvCxnSpPr>
            <p:spPr>
              <a:xfrm>
                <a:off x="3607315" y="2520737"/>
                <a:ext cx="0" cy="14397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89"/>
              <p:cNvCxnSpPr/>
              <p:nvPr/>
            </p:nvCxnSpPr>
            <p:spPr>
              <a:xfrm>
                <a:off x="4038802" y="2302713"/>
                <a:ext cx="0" cy="323905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4182953" y="2458838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183174" y="2338670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182819" y="2577863"/>
                <a:ext cx="100800" cy="10077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86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" name="Connecteur droit 99"/>
              <p:cNvCxnSpPr/>
              <p:nvPr/>
            </p:nvCxnSpPr>
            <p:spPr>
              <a:xfrm flipH="1" flipV="1">
                <a:off x="4044129" y="2391049"/>
                <a:ext cx="180000" cy="1709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101"/>
              <p:cNvCxnSpPr/>
              <p:nvPr/>
            </p:nvCxnSpPr>
            <p:spPr>
              <a:xfrm flipH="1" flipV="1">
                <a:off x="4044129" y="2511219"/>
                <a:ext cx="180000" cy="1709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102"/>
              <p:cNvCxnSpPr/>
              <p:nvPr/>
            </p:nvCxnSpPr>
            <p:spPr>
              <a:xfrm flipH="1" flipV="1">
                <a:off x="4044129" y="2627386"/>
                <a:ext cx="180000" cy="1709"/>
              </a:xfrm>
              <a:prstGeom prst="line">
                <a:avLst/>
              </a:prstGeom>
              <a:ln w="127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18" name="Image 37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0535" y="1527667"/>
              <a:ext cx="183428" cy="189034"/>
            </a:xfrm>
            <a:prstGeom prst="rect">
              <a:avLst/>
            </a:prstGeom>
          </p:spPr>
        </p:pic>
      </p:grpSp>
      <p:cxnSp>
        <p:nvCxnSpPr>
          <p:cNvPr id="38" name="Connecteur droit avec flèche 73"/>
          <p:cNvCxnSpPr>
            <a:stCxn id="19" idx="2"/>
            <a:endCxn id="15" idx="1"/>
          </p:cNvCxnSpPr>
          <p:nvPr/>
        </p:nvCxnSpPr>
        <p:spPr>
          <a:xfrm>
            <a:off x="2227501" y="3234097"/>
            <a:ext cx="0" cy="614455"/>
          </a:xfrm>
          <a:prstGeom prst="straightConnector1">
            <a:avLst/>
          </a:prstGeom>
          <a:ln w="19050">
            <a:solidFill>
              <a:srgbClr val="EA41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82808" y="3782372"/>
            <a:ext cx="830950" cy="481810"/>
          </a:xfrm>
          <a:prstGeom prst="rect">
            <a:avLst/>
          </a:prstGeom>
          <a:solidFill>
            <a:srgbClr val="F8BE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Upper Tester</a:t>
            </a:r>
            <a:endParaRPr lang="en-GB" sz="5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823261" y="3968664"/>
            <a:ext cx="1429504" cy="405535"/>
          </a:xfrm>
          <a:prstGeom prst="rect">
            <a:avLst/>
          </a:prstGeom>
          <a:solidFill>
            <a:srgbClr val="F8BE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Serial Agent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1" name="Connecteur droit avec flèche 67"/>
          <p:cNvCxnSpPr>
            <a:endCxn id="51" idx="1"/>
          </p:cNvCxnSpPr>
          <p:nvPr/>
        </p:nvCxnSpPr>
        <p:spPr>
          <a:xfrm>
            <a:off x="5878131" y="2359341"/>
            <a:ext cx="2932354" cy="0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Connecteur droit avec flèche 67"/>
          <p:cNvCxnSpPr/>
          <p:nvPr/>
        </p:nvCxnSpPr>
        <p:spPr>
          <a:xfrm flipV="1">
            <a:off x="7444106" y="4013820"/>
            <a:ext cx="1366379" cy="4728"/>
          </a:xfrm>
          <a:prstGeom prst="straightConnector1">
            <a:avLst/>
          </a:prstGeom>
          <a:ln w="38100">
            <a:solidFill>
              <a:srgbClr val="F8BE33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Connecteur droit avec flèche 67"/>
          <p:cNvCxnSpPr>
            <a:endCxn id="39" idx="1"/>
          </p:cNvCxnSpPr>
          <p:nvPr/>
        </p:nvCxnSpPr>
        <p:spPr>
          <a:xfrm>
            <a:off x="5008764" y="4013820"/>
            <a:ext cx="1474044" cy="9457"/>
          </a:xfrm>
          <a:prstGeom prst="straightConnector1">
            <a:avLst/>
          </a:prstGeom>
          <a:ln w="38100">
            <a:solidFill>
              <a:srgbClr val="F8BE33"/>
            </a:solidFill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Connecteur droit avec flèche 67"/>
          <p:cNvCxnSpPr/>
          <p:nvPr/>
        </p:nvCxnSpPr>
        <p:spPr>
          <a:xfrm flipH="1">
            <a:off x="9397185" y="2612359"/>
            <a:ext cx="1319" cy="1343605"/>
          </a:xfrm>
          <a:prstGeom prst="straightConnector1">
            <a:avLst/>
          </a:prstGeom>
          <a:ln w="38100">
            <a:solidFill>
              <a:srgbClr val="F8BE33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810485" y="4585348"/>
            <a:ext cx="978017" cy="494944"/>
          </a:xfrm>
          <a:prstGeom prst="rect">
            <a:avLst/>
          </a:prstGeom>
          <a:solidFill>
            <a:srgbClr val="F8BE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Sniffer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 Agent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64581" y="4466062"/>
            <a:ext cx="1025440" cy="443334"/>
          </a:xfrm>
          <a:prstGeom prst="rect">
            <a:avLst/>
          </a:prstGeom>
          <a:solidFill>
            <a:srgbClr val="F8BE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Recording Agent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78056" y="5400617"/>
            <a:ext cx="2222144" cy="53545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Benchmarking and labelling entity</a:t>
            </a:r>
            <a:endParaRPr lang="en-GB" sz="600" dirty="0"/>
          </a:p>
        </p:txBody>
      </p:sp>
      <p:cxnSp>
        <p:nvCxnSpPr>
          <p:cNvPr id="48" name="Connecteur droit avec flèche 67"/>
          <p:cNvCxnSpPr/>
          <p:nvPr/>
        </p:nvCxnSpPr>
        <p:spPr>
          <a:xfrm flipV="1">
            <a:off x="7461611" y="4832820"/>
            <a:ext cx="1348874" cy="12528"/>
          </a:xfrm>
          <a:prstGeom prst="straightConnector1">
            <a:avLst/>
          </a:prstGeom>
          <a:ln w="38100">
            <a:solidFill>
              <a:srgbClr val="F8BE33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634686" y="2038264"/>
            <a:ext cx="5448300" cy="604158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dash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Flèche vers le bas 49"/>
          <p:cNvSpPr/>
          <p:nvPr/>
        </p:nvSpPr>
        <p:spPr>
          <a:xfrm rot="20383578">
            <a:off x="4748061" y="4319761"/>
            <a:ext cx="276999" cy="1026118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8810485" y="2119023"/>
            <a:ext cx="1226838" cy="4806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M3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664312" y="2078571"/>
            <a:ext cx="1498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Smart Object </a:t>
            </a:r>
            <a:endParaRPr lang="en-GB" sz="1100" dirty="0"/>
          </a:p>
        </p:txBody>
      </p:sp>
      <p:sp>
        <p:nvSpPr>
          <p:cNvPr id="53" name="Flèche vers le bas 49"/>
          <p:cNvSpPr/>
          <p:nvPr/>
        </p:nvSpPr>
        <p:spPr>
          <a:xfrm rot="1941988">
            <a:off x="6453415" y="4904687"/>
            <a:ext cx="303529" cy="527647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775331" y="3714664"/>
            <a:ext cx="6611559" cy="1497411"/>
          </a:xfrm>
          <a:prstGeom prst="rect">
            <a:avLst/>
          </a:prstGeom>
          <a:noFill/>
          <a:ln w="12700" cap="flat" cmpd="sng" algn="ctr">
            <a:solidFill>
              <a:srgbClr val="434345"/>
            </a:solidFill>
            <a:prstDash val="dash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96799" y="5320911"/>
            <a:ext cx="5894615" cy="828769"/>
          </a:xfrm>
          <a:prstGeom prst="rect">
            <a:avLst/>
          </a:prstGeom>
          <a:noFill/>
          <a:ln w="12700" cap="flat" cmpd="sng" algn="ctr">
            <a:solidFill>
              <a:srgbClr val="FF6600"/>
            </a:solidFill>
            <a:prstDash val="dash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812985" y="1382423"/>
            <a:ext cx="1452938" cy="351041"/>
          </a:xfrm>
          <a:prstGeom prst="rect">
            <a:avLst/>
          </a:prstGeom>
          <a:solidFill>
            <a:srgbClr val="B132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oneM2M</a:t>
            </a:r>
            <a:endParaRPr lang="en-GB" sz="600" dirty="0"/>
          </a:p>
        </p:txBody>
      </p:sp>
      <p:sp>
        <p:nvSpPr>
          <p:cNvPr id="57" name="Rectangle 56"/>
          <p:cNvSpPr/>
          <p:nvPr/>
        </p:nvSpPr>
        <p:spPr>
          <a:xfrm>
            <a:off x="8584385" y="1250863"/>
            <a:ext cx="1841500" cy="660401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dash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8" name="Connecteur droit avec flèche 67"/>
          <p:cNvCxnSpPr/>
          <p:nvPr/>
        </p:nvCxnSpPr>
        <p:spPr>
          <a:xfrm>
            <a:off x="9511485" y="1758864"/>
            <a:ext cx="0" cy="3276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Connecteur en angle 58"/>
          <p:cNvCxnSpPr>
            <a:stCxn id="39" idx="0"/>
            <a:endCxn id="56" idx="1"/>
          </p:cNvCxnSpPr>
          <p:nvPr/>
        </p:nvCxnSpPr>
        <p:spPr>
          <a:xfrm rot="5400000" flipH="1" flipV="1">
            <a:off x="6743420" y="1712807"/>
            <a:ext cx="2224428" cy="1914702"/>
          </a:xfrm>
          <a:prstGeom prst="bentConnector2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562821" y="1873645"/>
            <a:ext cx="1320414" cy="3526972"/>
          </a:xfrm>
          <a:prstGeom prst="rect">
            <a:avLst/>
          </a:prstGeom>
          <a:solidFill>
            <a:srgbClr val="EA4155">
              <a:alpha val="19000"/>
            </a:srgbClr>
          </a:solidFill>
          <a:ln w="57150" cap="flat" cmpd="sng" algn="ctr">
            <a:solidFill>
              <a:srgbClr val="EA4155"/>
            </a:solidFill>
            <a:prstDash val="sysDot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TextBox 57"/>
          <p:cNvSpPr txBox="1"/>
          <p:nvPr/>
        </p:nvSpPr>
        <p:spPr>
          <a:xfrm>
            <a:off x="1537787" y="2152506"/>
            <a:ext cx="1459926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pitchFamily="34" charset="0"/>
                <a:ea typeface="Osaka" pitchFamily="1" charset="-128"/>
                <a:cs typeface="+mn-cs"/>
              </a:defRPr>
            </a:lvl9pPr>
          </a:lstStyle>
          <a:p>
            <a:pPr algn="ctr"/>
            <a:r>
              <a:rPr lang="en-GB" sz="1286" dirty="0">
                <a:latin typeface="Arial" charset="0"/>
                <a:ea typeface="Arial" charset="0"/>
                <a:cs typeface="Arial" charset="0"/>
              </a:rPr>
              <a:t>Security  </a:t>
            </a:r>
          </a:p>
          <a:p>
            <a:pPr algn="ctr"/>
            <a:r>
              <a:rPr lang="en-GB" sz="1286" dirty="0">
                <a:latin typeface="Arial" charset="0"/>
                <a:ea typeface="Arial" charset="0"/>
                <a:cs typeface="Arial" charset="0"/>
              </a:rPr>
              <a:t>MBT models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685562" y="4242284"/>
            <a:ext cx="1176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Security tests </a:t>
            </a:r>
          </a:p>
          <a:p>
            <a:pPr algn="ctr"/>
            <a:r>
              <a:rPr lang="en-GB" sz="1200" dirty="0"/>
              <a:t>TTCN-3</a:t>
            </a: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22" y="126252"/>
            <a:ext cx="1943988" cy="598748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TST-2017-0107-UpperTester_In_Armour_experience_EGM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05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Testbed set-up and execution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ea typeface="Lato Light" panose="020F0502020204030203" pitchFamily="34" charset="0"/>
              </a:rPr>
              <a:t>Page </a:t>
            </a:r>
            <a:fld id="{85A8BB31-FD7F-4B0B-814E-B4CDD614D09A}" type="slidenum">
              <a:rPr lang="en-GB" b="1" smtClean="0">
                <a:solidFill>
                  <a:schemeClr val="bg1"/>
                </a:solidFill>
                <a:ea typeface="Lato Black" panose="020F0502020204030203" pitchFamily="34" charset="0"/>
              </a:rPr>
              <a:pPr/>
              <a:t>3</a:t>
            </a:fld>
            <a:endParaRPr lang="en-GB" b="1" dirty="0">
              <a:solidFill>
                <a:schemeClr val="bg1"/>
              </a:solidFill>
              <a:ea typeface="Lato Black" panose="020F0502020204030203" pitchFamily="34" charset="0"/>
            </a:endParaRPr>
          </a:p>
        </p:txBody>
      </p:sp>
      <p:grpSp>
        <p:nvGrpSpPr>
          <p:cNvPr id="7" name="Grouper 37"/>
          <p:cNvGrpSpPr/>
          <p:nvPr/>
        </p:nvGrpSpPr>
        <p:grpSpPr>
          <a:xfrm>
            <a:off x="1065404" y="2078677"/>
            <a:ext cx="2902888" cy="700645"/>
            <a:chOff x="1021278" y="1151910"/>
            <a:chExt cx="2066307" cy="700645"/>
          </a:xfrm>
        </p:grpSpPr>
        <p:sp>
          <p:nvSpPr>
            <p:cNvPr id="8" name="Rectangle 7"/>
            <p:cNvSpPr/>
            <p:nvPr/>
          </p:nvSpPr>
          <p:spPr>
            <a:xfrm rot="5400000">
              <a:off x="1704109" y="469079"/>
              <a:ext cx="700645" cy="206630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92855" y="1208083"/>
              <a:ext cx="710671" cy="5599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TITAN</a:t>
              </a:r>
              <a:endParaRPr lang="en-GB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82175" y="1209866"/>
              <a:ext cx="830950" cy="5462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Upper Tester</a:t>
              </a:r>
              <a:endParaRPr lang="en-GB" sz="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56843" y="2233947"/>
            <a:ext cx="831600" cy="486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M3</a:t>
            </a:r>
            <a:endParaRPr lang="en-GB" sz="6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4"/>
          <p:cNvCxnSpPr/>
          <p:nvPr/>
        </p:nvCxnSpPr>
        <p:spPr>
          <a:xfrm flipH="1">
            <a:off x="3018264" y="2743582"/>
            <a:ext cx="5623" cy="3699273"/>
          </a:xfrm>
          <a:prstGeom prst="line">
            <a:avLst/>
          </a:prstGeom>
          <a:ln>
            <a:solidFill>
              <a:srgbClr val="8D8D9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6"/>
          <p:cNvCxnSpPr/>
          <p:nvPr/>
        </p:nvCxnSpPr>
        <p:spPr>
          <a:xfrm>
            <a:off x="5046821" y="2742368"/>
            <a:ext cx="25874" cy="3688612"/>
          </a:xfrm>
          <a:prstGeom prst="line">
            <a:avLst/>
          </a:prstGeom>
          <a:ln>
            <a:solidFill>
              <a:srgbClr val="8D8D9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/>
          <p:cNvCxnSpPr/>
          <p:nvPr/>
        </p:nvCxnSpPr>
        <p:spPr>
          <a:xfrm>
            <a:off x="6553889" y="2723698"/>
            <a:ext cx="26972" cy="3742908"/>
          </a:xfrm>
          <a:prstGeom prst="line">
            <a:avLst/>
          </a:prstGeom>
          <a:ln>
            <a:solidFill>
              <a:srgbClr val="8D8D9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100861" y="2202747"/>
            <a:ext cx="831600" cy="486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CM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/>
          <p:nvPr/>
        </p:nvSpPr>
        <p:spPr>
          <a:xfrm>
            <a:off x="3312781" y="2857901"/>
            <a:ext cx="12314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REQUEST_KEY</a:t>
            </a:r>
            <a:endParaRPr lang="en-US" sz="1100" dirty="0"/>
          </a:p>
        </p:txBody>
      </p:sp>
      <p:cxnSp>
        <p:nvCxnSpPr>
          <p:cNvPr id="17" name="Straight Arrow Connector 27"/>
          <p:cNvCxnSpPr/>
          <p:nvPr/>
        </p:nvCxnSpPr>
        <p:spPr>
          <a:xfrm>
            <a:off x="3030139" y="3052614"/>
            <a:ext cx="2007274" cy="1847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30"/>
          <p:cNvCxnSpPr/>
          <p:nvPr/>
        </p:nvCxnSpPr>
        <p:spPr>
          <a:xfrm>
            <a:off x="5037413" y="3237336"/>
            <a:ext cx="1507068" cy="13782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31"/>
          <p:cNvSpPr txBox="1"/>
          <p:nvPr/>
        </p:nvSpPr>
        <p:spPr>
          <a:xfrm>
            <a:off x="5122916" y="5680136"/>
            <a:ext cx="148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COAP DTLS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08503" y="2970089"/>
            <a:ext cx="138211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accent4"/>
                </a:solidFill>
              </a:rPr>
              <a:t> </a:t>
            </a:r>
            <a:r>
              <a:rPr lang="en-US" sz="1100" dirty="0"/>
              <a:t>POST </a:t>
            </a:r>
            <a:r>
              <a:rPr lang="en-US" sz="1100" dirty="0" smtClean="0"/>
              <a:t> /</a:t>
            </a:r>
            <a:r>
              <a:rPr lang="en-US" sz="1100" dirty="0" err="1" smtClean="0"/>
              <a:t>group_key</a:t>
            </a:r>
            <a:endParaRPr lang="en-US" sz="1100" dirty="0" smtClean="0"/>
          </a:p>
        </p:txBody>
      </p:sp>
      <p:cxnSp>
        <p:nvCxnSpPr>
          <p:cNvPr id="21" name="Straight Arrow Connector 36"/>
          <p:cNvCxnSpPr/>
          <p:nvPr/>
        </p:nvCxnSpPr>
        <p:spPr>
          <a:xfrm flipH="1">
            <a:off x="5076445" y="3675611"/>
            <a:ext cx="1455336" cy="12959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17548" y="3458203"/>
            <a:ext cx="1007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&lt;</a:t>
            </a:r>
            <a:r>
              <a:rPr lang="en-US" sz="1100" dirty="0" err="1" smtClean="0"/>
              <a:t>group_key</a:t>
            </a:r>
            <a:r>
              <a:rPr lang="en-US" sz="1100" dirty="0"/>
              <a:t>&gt;</a:t>
            </a:r>
          </a:p>
        </p:txBody>
      </p:sp>
      <p:cxnSp>
        <p:nvCxnSpPr>
          <p:cNvPr id="23" name="Straight Arrow Connector 41"/>
          <p:cNvCxnSpPr/>
          <p:nvPr/>
        </p:nvCxnSpPr>
        <p:spPr>
          <a:xfrm flipH="1">
            <a:off x="3069740" y="3620605"/>
            <a:ext cx="1945259" cy="20420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51198" y="3197262"/>
            <a:ext cx="19688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TITAN REQ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POST Group </a:t>
            </a:r>
            <a:r>
              <a:rPr lang="en-US" sz="1100" dirty="0"/>
              <a:t>Key</a:t>
            </a:r>
            <a:r>
              <a:rPr lang="en-US" sz="1100" dirty="0" smtClean="0"/>
              <a:t>:&lt;hex key&gt;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4621433" y="1688897"/>
            <a:ext cx="3741222" cy="428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Sniffer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Agent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93228" y="1046147"/>
            <a:ext cx="1397232" cy="4286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Recording Agent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89"/>
          <p:cNvCxnSpPr>
            <a:stCxn id="26" idx="3"/>
            <a:endCxn id="28" idx="0"/>
          </p:cNvCxnSpPr>
          <p:nvPr/>
        </p:nvCxnSpPr>
        <p:spPr>
          <a:xfrm>
            <a:off x="7190460" y="1260451"/>
            <a:ext cx="2101127" cy="3903010"/>
          </a:xfrm>
          <a:prstGeom prst="bentConnector2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343551" y="5163461"/>
            <a:ext cx="1896072" cy="535451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Benchmarking and labelling entity</a:t>
            </a:r>
            <a:endParaRPr lang="en-GB" sz="600" dirty="0"/>
          </a:p>
        </p:txBody>
      </p:sp>
      <p:cxnSp>
        <p:nvCxnSpPr>
          <p:cNvPr id="29" name="Straight Arrow Connector 103"/>
          <p:cNvCxnSpPr/>
          <p:nvPr/>
        </p:nvCxnSpPr>
        <p:spPr>
          <a:xfrm flipV="1">
            <a:off x="3079455" y="5634589"/>
            <a:ext cx="5266249" cy="8410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73238" y="3006103"/>
            <a:ext cx="106217" cy="3263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85"/>
          <p:cNvCxnSpPr>
            <a:stCxn id="25" idx="0"/>
            <a:endCxn id="26" idx="2"/>
          </p:cNvCxnSpPr>
          <p:nvPr/>
        </p:nvCxnSpPr>
        <p:spPr>
          <a:xfrm flipH="1" flipV="1">
            <a:off x="6491844" y="1474754"/>
            <a:ext cx="200" cy="2141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89"/>
          <p:cNvCxnSpPr>
            <a:stCxn id="26" idx="1"/>
            <a:endCxn id="8" idx="1"/>
          </p:cNvCxnSpPr>
          <p:nvPr/>
        </p:nvCxnSpPr>
        <p:spPr>
          <a:xfrm rot="10800000" flipV="1">
            <a:off x="2516848" y="1260450"/>
            <a:ext cx="3276380" cy="818227"/>
          </a:xfrm>
          <a:prstGeom prst="bentConnector4">
            <a:avLst>
              <a:gd name="adj1" fmla="val 44910"/>
              <a:gd name="adj2" fmla="val -732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1"/>
          <p:cNvSpPr txBox="1"/>
          <p:nvPr/>
        </p:nvSpPr>
        <p:spPr>
          <a:xfrm>
            <a:off x="3136953" y="5786634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MQTT / Serial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421661" y="2202747"/>
            <a:ext cx="991794" cy="486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oneM2M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17"/>
          <p:cNvCxnSpPr/>
          <p:nvPr/>
        </p:nvCxnSpPr>
        <p:spPr>
          <a:xfrm>
            <a:off x="7938189" y="2698298"/>
            <a:ext cx="26972" cy="3742908"/>
          </a:xfrm>
          <a:prstGeom prst="line">
            <a:avLst/>
          </a:prstGeom>
          <a:ln>
            <a:solidFill>
              <a:srgbClr val="8D8D9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1"/>
          <p:cNvSpPr txBox="1"/>
          <p:nvPr/>
        </p:nvSpPr>
        <p:spPr>
          <a:xfrm>
            <a:off x="6636174" y="5666932"/>
            <a:ext cx="148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COAP DTLS</a:t>
            </a:r>
            <a:endParaRPr lang="en-US" dirty="0"/>
          </a:p>
        </p:txBody>
      </p:sp>
      <p:sp>
        <p:nvSpPr>
          <p:cNvPr id="37" name="TextBox 24"/>
          <p:cNvSpPr txBox="1"/>
          <p:nvPr/>
        </p:nvSpPr>
        <p:spPr>
          <a:xfrm>
            <a:off x="3109581" y="4410213"/>
            <a:ext cx="17924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SEND_ENCRYPT_DATA</a:t>
            </a:r>
            <a:endParaRPr lang="en-US" sz="1100" dirty="0"/>
          </a:p>
        </p:txBody>
      </p:sp>
      <p:cxnSp>
        <p:nvCxnSpPr>
          <p:cNvPr id="38" name="Straight Arrow Connector 27"/>
          <p:cNvCxnSpPr/>
          <p:nvPr/>
        </p:nvCxnSpPr>
        <p:spPr>
          <a:xfrm>
            <a:off x="3106339" y="4684505"/>
            <a:ext cx="2007274" cy="1847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959557" y="4574907"/>
            <a:ext cx="16882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accent4"/>
                </a:solidFill>
              </a:rPr>
              <a:t> </a:t>
            </a:r>
            <a:r>
              <a:rPr lang="en-US" sz="1100" dirty="0"/>
              <a:t>POST </a:t>
            </a:r>
            <a:r>
              <a:rPr lang="en-US" sz="1100" dirty="0" smtClean="0"/>
              <a:t> /</a:t>
            </a:r>
            <a:r>
              <a:rPr lang="en-US" sz="1100" dirty="0" err="1" smtClean="0"/>
              <a:t>send_enc_data</a:t>
            </a:r>
            <a:endParaRPr lang="en-US" sz="1100" dirty="0" smtClean="0"/>
          </a:p>
        </p:txBody>
      </p:sp>
      <p:cxnSp>
        <p:nvCxnSpPr>
          <p:cNvPr id="40" name="Straight Arrow Connector 30"/>
          <p:cNvCxnSpPr/>
          <p:nvPr/>
        </p:nvCxnSpPr>
        <p:spPr>
          <a:xfrm>
            <a:off x="5088213" y="4881927"/>
            <a:ext cx="2868042" cy="276767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1"/>
          <p:cNvCxnSpPr/>
          <p:nvPr/>
        </p:nvCxnSpPr>
        <p:spPr>
          <a:xfrm flipH="1">
            <a:off x="3062205" y="5259293"/>
            <a:ext cx="1987910" cy="18223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136953" y="4823572"/>
            <a:ext cx="16578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TITAN REQ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SEND Data:&lt;</a:t>
            </a:r>
            <a:r>
              <a:rPr lang="en-US" sz="1100" dirty="0" err="1" smtClean="0"/>
              <a:t>enc</a:t>
            </a:r>
            <a:r>
              <a:rPr lang="en-US" sz="1100" dirty="0" smtClean="0"/>
              <a:t> data&gt;</a:t>
            </a:r>
            <a:endParaRPr lang="en-US" sz="11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109694" y="2131139"/>
            <a:ext cx="94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HTPP</a:t>
            </a:r>
          </a:p>
          <a:p>
            <a:endParaRPr lang="en-GB" sz="1400" b="1" dirty="0"/>
          </a:p>
        </p:txBody>
      </p:sp>
      <p:cxnSp>
        <p:nvCxnSpPr>
          <p:cNvPr id="58" name="Connecteur droit avec flèche 57"/>
          <p:cNvCxnSpPr>
            <a:stCxn id="9" idx="3"/>
            <a:endCxn id="10" idx="1"/>
          </p:cNvCxnSpPr>
          <p:nvPr/>
        </p:nvCxnSpPr>
        <p:spPr>
          <a:xfrm flipV="1">
            <a:off x="2164359" y="2409766"/>
            <a:ext cx="531952" cy="504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Imag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22" y="126252"/>
            <a:ext cx="1943988" cy="598748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74566" y="6485423"/>
            <a:ext cx="7653670" cy="365125"/>
          </a:xfrm>
        </p:spPr>
        <p:txBody>
          <a:bodyPr/>
          <a:lstStyle/>
          <a:p>
            <a:r>
              <a:rPr lang="fr-FR" dirty="0"/>
              <a:t>TST-2017-0107-UpperTester_In_Armour_experience_EGM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07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881" y="1131888"/>
            <a:ext cx="1243389" cy="1863947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Abbas AHMAD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PhD Applicant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+</a:t>
            </a:r>
            <a:r>
              <a:rPr lang="en-GB" dirty="0" smtClean="0"/>
              <a:t>33.6.47.56.85.94</a:t>
            </a:r>
            <a:endParaRPr lang="en-GB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bbas.ahmad@eglobalmark.com</a:t>
            </a:r>
            <a:endParaRPr lang="en-GB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622" y="126252"/>
            <a:ext cx="1943988" cy="59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58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M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M PPT2016 Wide.potx" id="{91117217-2A9E-47A8-9ADD-299973EC717F}" vid="{FC541B68-3D24-43F2-8DF5-F4C62C1252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EGM PPT2016 Wide</Template>
  <TotalTime>47</TotalTime>
  <Words>98</Words>
  <Application>Microsoft Office PowerPoint</Application>
  <PresentationFormat>Grand écran</PresentationFormat>
  <Paragraphs>49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Adobe Fan Heiti Std B</vt:lpstr>
      <vt:lpstr>Arial</vt:lpstr>
      <vt:lpstr>Calibri</vt:lpstr>
      <vt:lpstr>Calibri Light</vt:lpstr>
      <vt:lpstr>Lato</vt:lpstr>
      <vt:lpstr>Lato Black</vt:lpstr>
      <vt:lpstr>Lato Light</vt:lpstr>
      <vt:lpstr>Thème Office</vt:lpstr>
      <vt:lpstr>TST-2017-0107-UpperTester_In_Armour_experience_EGM</vt:lpstr>
      <vt:lpstr>Testing &amp; Benchmarking Approach</vt:lpstr>
      <vt:lpstr>Testbed set-up and execution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principal</dc:title>
  <dc:creator>Abbas Ahmad</dc:creator>
  <cp:lastModifiedBy>Abbas Ahmad</cp:lastModifiedBy>
  <cp:revision>14</cp:revision>
  <dcterms:created xsi:type="dcterms:W3CDTF">2017-03-29T13:56:25Z</dcterms:created>
  <dcterms:modified xsi:type="dcterms:W3CDTF">2017-03-29T17:10:20Z</dcterms:modified>
</cp:coreProperties>
</file>