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8"/>
  </p:handoutMasterIdLst>
  <p:sldIdLst>
    <p:sldId id="256" r:id="rId2"/>
    <p:sldId id="277" r:id="rId3"/>
    <p:sldId id="278" r:id="rId4"/>
    <p:sldId id="279" r:id="rId5"/>
    <p:sldId id="280" r:id="rId6"/>
    <p:sldId id="281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432FF"/>
    <a:srgbClr val="A0A0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9"/>
    <p:restoredTop sz="94675"/>
  </p:normalViewPr>
  <p:slideViewPr>
    <p:cSldViewPr>
      <p:cViewPr varScale="1">
        <p:scale>
          <a:sx n="89" d="100"/>
          <a:sy n="89" d="100"/>
        </p:scale>
        <p:origin x="1496" y="1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8" d="100"/>
          <a:sy n="68" d="100"/>
        </p:scale>
        <p:origin x="-3252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handoutMaster" Target="handoutMasters/handoutMaster1.xml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0D768AF-BC99-4530-8D22-736BB6C6795C}" type="datetimeFigureOut">
              <a:rPr lang="en-US"/>
              <a:pPr>
                <a:defRPr/>
              </a:pPr>
              <a:t>3/14/18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9BA28B8-7E2E-4E3D-B0CD-B654E89E62F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77436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ew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 userDrawn="1"/>
        </p:nvCxnSpPr>
        <p:spPr>
          <a:xfrm>
            <a:off x="457200" y="62484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 userDrawn="1"/>
        </p:nvCxnSpPr>
        <p:spPr>
          <a:xfrm>
            <a:off x="457200" y="12192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7" descr="C:\Documents and Settings\mcauley\Local Settings\Temp\wz83a6\oneM2M\oneM2M-Logo.gif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6988" y="0"/>
            <a:ext cx="1497012" cy="102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457200" y="6356350"/>
            <a:ext cx="8229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 algn="l"/>
            <a:r>
              <a:rPr lang="en-GB" altLang="en-US" dirty="0">
                <a:latin typeface="Myriad pro"/>
              </a:rPr>
              <a:t>© 2014 oneM2M Partners  	TST-2017-0258-Test_Purpose_Dev_R2_R3 </a:t>
            </a:r>
          </a:p>
          <a:p>
            <a:fld id="{43D9CD67-9EAB-4898-8D5C-360626FDF8B9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273494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 userDrawn="1"/>
        </p:nvCxnSpPr>
        <p:spPr>
          <a:xfrm>
            <a:off x="457200" y="62484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 userDrawn="1"/>
        </p:nvCxnSpPr>
        <p:spPr>
          <a:xfrm>
            <a:off x="457200" y="12192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7" descr="C:\Documents and Settings\mcauley\Local Settings\Temp\wz83a6\oneM2M\oneM2M-Logo.gif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6988" y="0"/>
            <a:ext cx="1497012" cy="102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32005599-1D60-42C5-8843-E05EFB8653E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381576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15119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79" r:id="rId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C0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rgbClr val="C00000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rgbClr val="C00000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2.png"/><Relationship Id="rId3" Type="http://schemas.openxmlformats.org/officeDocument/2006/relationships/hyperlink" Target="mailto:jseungsong.sju@gmail.com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7" descr="C:\Documents and Settings\mcauley\Local Settings\Temp\wz83a6\oneM2M\oneM2M-Logo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1150" y="28575"/>
            <a:ext cx="5981700" cy="408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ounded Rectangle 5"/>
          <p:cNvSpPr/>
          <p:nvPr/>
        </p:nvSpPr>
        <p:spPr>
          <a:xfrm>
            <a:off x="457200" y="4724401"/>
            <a:ext cx="8229600" cy="1754188"/>
          </a:xfrm>
          <a:prstGeom prst="roundRect">
            <a:avLst/>
          </a:prstGeom>
          <a:noFill/>
          <a:ln>
            <a:solidFill>
              <a:srgbClr val="A0A0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076" name="Title 1"/>
          <p:cNvSpPr>
            <a:spLocks noGrp="1"/>
          </p:cNvSpPr>
          <p:nvPr>
            <p:ph type="ctrTitle" idx="4294967295"/>
          </p:nvPr>
        </p:nvSpPr>
        <p:spPr bwMode="auto">
          <a:xfrm>
            <a:off x="781993" y="3482475"/>
            <a:ext cx="7772400" cy="1470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/>
          <a:p>
            <a:pPr eaLnBrk="1" hangingPunct="1"/>
            <a:r>
              <a:rPr lang="en-US" altLang="en-US" sz="4800" b="1" dirty="0">
                <a:solidFill>
                  <a:srgbClr val="A0A0A3"/>
                </a:solidFill>
              </a:rPr>
              <a:t>To-Do List for TST</a:t>
            </a:r>
          </a:p>
        </p:txBody>
      </p:sp>
      <p:sp>
        <p:nvSpPr>
          <p:cNvPr id="3077" name="TextBox 4"/>
          <p:cNvSpPr txBox="1">
            <a:spLocks noChangeArrowheads="1"/>
          </p:cNvSpPr>
          <p:nvPr/>
        </p:nvSpPr>
        <p:spPr bwMode="auto">
          <a:xfrm>
            <a:off x="642933" y="4738736"/>
            <a:ext cx="5558638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dirty="0">
                <a:solidFill>
                  <a:srgbClr val="B42025"/>
                </a:solidFill>
              </a:rPr>
              <a:t>Group Name: TST</a:t>
            </a:r>
          </a:p>
          <a:p>
            <a:pPr eaLnBrk="1" hangingPunct="1"/>
            <a:r>
              <a:rPr lang="en-US" altLang="en-US" dirty="0">
                <a:solidFill>
                  <a:srgbClr val="B42025"/>
                </a:solidFill>
              </a:rPr>
              <a:t>Source: </a:t>
            </a:r>
            <a:r>
              <a:rPr lang="en-US" altLang="en-US" dirty="0" smtClean="0">
                <a:solidFill>
                  <a:srgbClr val="B42025"/>
                </a:solidFill>
              </a:rPr>
              <a:t>JaeSeung Song, KETI, </a:t>
            </a:r>
            <a:r>
              <a:rPr lang="en-US" altLang="en-US" dirty="0" smtClean="0">
                <a:solidFill>
                  <a:srgbClr val="B42025"/>
                </a:solidFill>
                <a:hlinkClick r:id="rId3"/>
              </a:rPr>
              <a:t>jseungsong.sju@gmail.com</a:t>
            </a:r>
            <a:r>
              <a:rPr lang="en-US" altLang="en-US" dirty="0" smtClean="0">
                <a:solidFill>
                  <a:srgbClr val="B42025"/>
                </a:solidFill>
              </a:rPr>
              <a:t> </a:t>
            </a:r>
            <a:endParaRPr lang="en-US" altLang="en-US" dirty="0">
              <a:solidFill>
                <a:srgbClr val="B42025"/>
              </a:solidFill>
            </a:endParaRPr>
          </a:p>
          <a:p>
            <a:pPr eaLnBrk="1" hangingPunct="1"/>
            <a:r>
              <a:rPr lang="en-US" altLang="en-US" dirty="0">
                <a:solidFill>
                  <a:srgbClr val="B42025"/>
                </a:solidFill>
              </a:rPr>
              <a:t>Meeting Date: TST </a:t>
            </a:r>
            <a:r>
              <a:rPr lang="en-US" altLang="en-US" dirty="0" smtClean="0">
                <a:solidFill>
                  <a:srgbClr val="B42025"/>
                </a:solidFill>
              </a:rPr>
              <a:t>34</a:t>
            </a:r>
            <a:endParaRPr lang="en-US" altLang="en-US" dirty="0">
              <a:solidFill>
                <a:srgbClr val="B42025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4287" y="0"/>
            <a:ext cx="29098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mr-IN" dirty="0" smtClean="0"/>
              <a:t>TST-2018-0052</a:t>
            </a:r>
            <a:r>
              <a:rPr lang="en-US" smtClean="0"/>
              <a:t>R01</a:t>
            </a:r>
            <a:r>
              <a:rPr lang="mr-IN" smtClean="0"/>
              <a:t>-</a:t>
            </a:r>
            <a:r>
              <a:rPr lang="mr-IN" dirty="0" err="1" smtClean="0"/>
              <a:t>ToDo_List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TPs 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Announcements, </a:t>
            </a:r>
            <a:r>
              <a:rPr lang="en-US" dirty="0" err="1" smtClean="0"/>
              <a:t>Convida</a:t>
            </a:r>
            <a:r>
              <a:rPr lang="en-US" dirty="0" smtClean="0"/>
              <a:t> (Bob)</a:t>
            </a:r>
            <a:endParaRPr lang="en-US" dirty="0"/>
          </a:p>
          <a:p>
            <a:r>
              <a:rPr lang="en-US" dirty="0" smtClean="0"/>
              <a:t>Polling </a:t>
            </a:r>
            <a:r>
              <a:rPr lang="en-US" dirty="0"/>
              <a:t>channels, </a:t>
            </a:r>
            <a:r>
              <a:rPr lang="en-US" dirty="0" smtClean="0"/>
              <a:t>KETI (</a:t>
            </a:r>
            <a:r>
              <a:rPr lang="en-US" dirty="0" err="1" smtClean="0"/>
              <a:t>Insong</a:t>
            </a:r>
            <a:r>
              <a:rPr lang="en-US" dirty="0" smtClean="0"/>
              <a:t>) and </a:t>
            </a:r>
            <a:r>
              <a:rPr lang="en-US" dirty="0" err="1" smtClean="0"/>
              <a:t>Convida</a:t>
            </a:r>
            <a:r>
              <a:rPr lang="en-US" dirty="0" smtClean="0"/>
              <a:t> (Bob)</a:t>
            </a:r>
            <a:endParaRPr lang="en-US" dirty="0"/>
          </a:p>
          <a:p>
            <a:r>
              <a:rPr lang="en-US" dirty="0" smtClean="0"/>
              <a:t>Time </a:t>
            </a:r>
            <a:r>
              <a:rPr lang="en-US" dirty="0"/>
              <a:t>series, </a:t>
            </a:r>
            <a:r>
              <a:rPr lang="en-US" dirty="0" smtClean="0"/>
              <a:t>STF (Miguel)</a:t>
            </a:r>
            <a:endParaRPr lang="en-US" dirty="0"/>
          </a:p>
          <a:p>
            <a:r>
              <a:rPr lang="en-US" dirty="0" smtClean="0"/>
              <a:t>3GPP </a:t>
            </a:r>
            <a:r>
              <a:rPr lang="en-US" dirty="0"/>
              <a:t>interworking, </a:t>
            </a:r>
            <a:r>
              <a:rPr lang="en-US" dirty="0" err="1" smtClean="0"/>
              <a:t>Convida</a:t>
            </a:r>
            <a:r>
              <a:rPr lang="en-US" dirty="0" smtClean="0"/>
              <a:t> (Bob)</a:t>
            </a:r>
            <a:endParaRPr lang="en-US" dirty="0"/>
          </a:p>
          <a:p>
            <a:r>
              <a:rPr lang="en-US" b="1" dirty="0" smtClean="0">
                <a:solidFill>
                  <a:srgbClr val="FF0000"/>
                </a:solidFill>
              </a:rPr>
              <a:t>please </a:t>
            </a:r>
            <a:r>
              <a:rPr lang="en-US" b="1" dirty="0">
                <a:solidFill>
                  <a:srgbClr val="FF0000"/>
                </a:solidFill>
              </a:rPr>
              <a:t>suggest more features that you want to develop TPs.. (e.g., semantics, security)</a:t>
            </a:r>
          </a:p>
        </p:txBody>
      </p:sp>
    </p:spTree>
    <p:extLst>
      <p:ext uri="{BB962C8B-B14F-4D97-AF65-F5344CB8AC3E}">
        <p14:creationId xmlns:p14="http://schemas.microsoft.com/office/powerpoint/2010/main" val="12268066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Profiles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438399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Current profiles are not verbose and allowing different implementations not interoperable each other</a:t>
            </a:r>
          </a:p>
          <a:p>
            <a:r>
              <a:rPr lang="en-US" dirty="0" smtClean="0"/>
              <a:t>Direction: </a:t>
            </a:r>
          </a:p>
          <a:p>
            <a:pPr lvl="1"/>
            <a:r>
              <a:rPr lang="en-US" dirty="0" smtClean="0"/>
              <a:t>Should increase the number of profiles</a:t>
            </a:r>
          </a:p>
          <a:p>
            <a:pPr lvl="1"/>
            <a:r>
              <a:rPr lang="en-US" dirty="0" smtClean="0"/>
              <a:t>Should have more fine grained profiles</a:t>
            </a:r>
          </a:p>
        </p:txBody>
      </p:sp>
    </p:spTree>
    <p:extLst>
      <p:ext uri="{BB962C8B-B14F-4D97-AF65-F5344CB8AC3E}">
        <p14:creationId xmlns:p14="http://schemas.microsoft.com/office/powerpoint/2010/main" val="9491910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Certification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TTA oneM2M Certification Program</a:t>
            </a:r>
            <a:endParaRPr lang="en-US" dirty="0"/>
          </a:p>
          <a:p>
            <a:pPr lvl="1"/>
            <a:r>
              <a:rPr lang="en-US" dirty="0" smtClean="0"/>
              <a:t>Already developed</a:t>
            </a:r>
          </a:p>
          <a:p>
            <a:pPr lvl="1"/>
            <a:r>
              <a:rPr lang="en-US" dirty="0" smtClean="0"/>
              <a:t>Tools and Test Cases are available</a:t>
            </a:r>
          </a:p>
          <a:p>
            <a:pPr lvl="1"/>
            <a:r>
              <a:rPr lang="en-US" dirty="0" smtClean="0"/>
              <a:t>Early stage of Test &amp; Certification eco-system</a:t>
            </a:r>
          </a:p>
          <a:p>
            <a:pPr lvl="1"/>
            <a:r>
              <a:rPr lang="en-US" dirty="0" smtClean="0"/>
              <a:t>Certified products are available</a:t>
            </a:r>
          </a:p>
          <a:p>
            <a:pPr lvl="1"/>
            <a:r>
              <a:rPr lang="en-US" dirty="0" smtClean="0"/>
              <a:t>Working on </a:t>
            </a:r>
            <a:r>
              <a:rPr lang="en-US" dirty="0" err="1" smtClean="0"/>
              <a:t>stablization</a:t>
            </a:r>
            <a:r>
              <a:rPr lang="en-US" dirty="0" smtClean="0"/>
              <a:t> </a:t>
            </a:r>
            <a:endParaRPr lang="en-US" dirty="0"/>
          </a:p>
          <a:p>
            <a:r>
              <a:rPr lang="en-US" dirty="0" smtClean="0"/>
              <a:t>GCF migration</a:t>
            </a:r>
            <a:endParaRPr lang="en-US" dirty="0"/>
          </a:p>
          <a:p>
            <a:pPr lvl="1"/>
            <a:r>
              <a:rPr lang="en-US" dirty="0" smtClean="0"/>
              <a:t>Struggling on migration </a:t>
            </a:r>
          </a:p>
          <a:p>
            <a:pPr lvl="1"/>
            <a:r>
              <a:rPr lang="en-US" dirty="0" smtClean="0"/>
              <a:t>Request inputs from oneM2M members to setup GCF version oneM2M certification program</a:t>
            </a:r>
          </a:p>
          <a:p>
            <a:pPr lvl="1"/>
            <a:r>
              <a:rPr lang="en-US" dirty="0" smtClean="0"/>
              <a:t>Regular conference calls but low participants from oneM2M members</a:t>
            </a:r>
          </a:p>
          <a:p>
            <a:pPr lvl="1"/>
            <a:r>
              <a:rPr lang="en-US" dirty="0" smtClean="0"/>
              <a:t>Low engagement to oneM2M meetings</a:t>
            </a:r>
          </a:p>
          <a:p>
            <a:r>
              <a:rPr lang="en-US" dirty="0" smtClean="0"/>
              <a:t>Move forwards: </a:t>
            </a:r>
          </a:p>
          <a:p>
            <a:pPr lvl="1"/>
            <a:r>
              <a:rPr lang="en-US" dirty="0" smtClean="0"/>
              <a:t>LS out showing our progress</a:t>
            </a:r>
          </a:p>
          <a:p>
            <a:pPr lvl="1"/>
            <a:r>
              <a:rPr lang="en-US" dirty="0" smtClean="0"/>
              <a:t>Organize a join workshop on May (under assumption that TTA and GCF experts are participating)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52121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Interop and Developers 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oneM2M Hackathon </a:t>
            </a:r>
          </a:p>
          <a:p>
            <a:pPr lvl="1"/>
            <a:r>
              <a:rPr lang="en-US" dirty="0" smtClean="0"/>
              <a:t>May</a:t>
            </a:r>
          </a:p>
          <a:p>
            <a:pPr lvl="1"/>
            <a:r>
              <a:rPr lang="en-US" dirty="0" smtClean="0"/>
              <a:t>July? </a:t>
            </a:r>
          </a:p>
          <a:p>
            <a:pPr lvl="1"/>
            <a:r>
              <a:rPr lang="en-US" dirty="0" smtClean="0"/>
              <a:t>September? </a:t>
            </a:r>
          </a:p>
          <a:p>
            <a:r>
              <a:rPr lang="en-US" dirty="0" smtClean="0"/>
              <a:t>Interop 6 </a:t>
            </a:r>
            <a:endParaRPr lang="en-US" dirty="0"/>
          </a:p>
          <a:p>
            <a:pPr lvl="1"/>
            <a:r>
              <a:rPr lang="en-US" dirty="0" smtClean="0"/>
              <a:t>July? </a:t>
            </a:r>
          </a:p>
          <a:p>
            <a:pPr lvl="1"/>
            <a:r>
              <a:rPr lang="en-US" smtClean="0"/>
              <a:t>Venue? </a:t>
            </a:r>
            <a:endParaRPr lang="en-US" dirty="0" smtClean="0"/>
          </a:p>
          <a:p>
            <a:pPr lvl="1"/>
            <a:r>
              <a:rPr lang="en-US" dirty="0" smtClean="0"/>
              <a:t>ETSI &amp; TTA?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06265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Conferenc</a:t>
            </a:r>
            <a:r>
              <a:rPr lang="en-US" dirty="0" smtClean="0"/>
              <a:t>e Calls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TST 34.1</a:t>
            </a:r>
          </a:p>
          <a:p>
            <a:pPr lvl="1"/>
            <a:r>
              <a:rPr lang="en-US" dirty="0" smtClean="0"/>
              <a:t>17. April</a:t>
            </a:r>
            <a:endParaRPr lang="en-US" dirty="0" smtClean="0"/>
          </a:p>
          <a:p>
            <a:r>
              <a:rPr lang="en-US" dirty="0" smtClean="0"/>
              <a:t>TST 34.2</a:t>
            </a:r>
            <a:endParaRPr lang="en-US" dirty="0" smtClean="0"/>
          </a:p>
          <a:p>
            <a:pPr lvl="1"/>
            <a:r>
              <a:rPr lang="en-US" dirty="0" smtClean="0"/>
              <a:t>08. May</a:t>
            </a:r>
          </a:p>
          <a:p>
            <a:r>
              <a:rPr lang="en-US" dirty="0" smtClean="0"/>
              <a:t>TST 35</a:t>
            </a:r>
          </a:p>
          <a:p>
            <a:pPr lvl="1"/>
            <a:r>
              <a:rPr lang="en-US" dirty="0" smtClean="0"/>
              <a:t>21. May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5481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17334</TotalTime>
  <Words>225</Words>
  <Application>Microsoft Macintosh PowerPoint</Application>
  <PresentationFormat>On-screen Show (4:3)</PresentationFormat>
  <Paragraphs>47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Calibri</vt:lpstr>
      <vt:lpstr>Myriad pro</vt:lpstr>
      <vt:lpstr>Arial</vt:lpstr>
      <vt:lpstr>Office Theme</vt:lpstr>
      <vt:lpstr>To-Do List for TST</vt:lpstr>
      <vt:lpstr>TPs development</vt:lpstr>
      <vt:lpstr>Profiles</vt:lpstr>
      <vt:lpstr>Certification</vt:lpstr>
      <vt:lpstr>Interop and Developers Day</vt:lpstr>
      <vt:lpstr>Conference Calls</vt:lpstr>
    </vt:vector>
  </TitlesOfParts>
  <Company>Toshiba</Company>
  <LinksUpToDate>false</LinksUpToDate>
  <SharedDoc>false</SharedDoc>
  <HyperlinksChanged>false</HyperlinksChanged>
  <AppVersion>15.0024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&lt;Presentation Title&gt;</dc:title>
  <dc:creator>oneM2M</dc:creator>
  <cp:lastModifiedBy>JaeSeung Song</cp:lastModifiedBy>
  <cp:revision>80</cp:revision>
  <dcterms:created xsi:type="dcterms:W3CDTF">2012-09-11T22:52:11Z</dcterms:created>
  <dcterms:modified xsi:type="dcterms:W3CDTF">2018-03-13T19:59:23Z</dcterms:modified>
</cp:coreProperties>
</file>