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7" descr="C:\Documents and Settings\mcauley\Local Settings\Temp\wz83a6\oneM2M\oneM2M-Logo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5150" y="28575"/>
            <a:ext cx="5981700" cy="40830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Rounded Rectangle 5"/>
          <p:cNvSpPr/>
          <p:nvPr/>
        </p:nvSpPr>
        <p:spPr>
          <a:xfrm>
            <a:off x="1981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634490" y="3459480"/>
            <a:ext cx="82296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 eaLnBrk="1" hangingPunct="1"/>
            <a:r>
              <a:rPr lang="x-none" altLang="en-US" sz="3600" b="1" dirty="0">
                <a:solidFill>
                  <a:srgbClr val="A0A0A3"/>
                </a:solidFill>
              </a:rPr>
              <a:t>oneM2M interop 6 issues</a:t>
            </a:r>
            <a:endParaRPr lang="x-none" altLang="en-US" sz="3600" b="1" dirty="0">
              <a:solidFill>
                <a:srgbClr val="A0A0A3"/>
              </a:solidFill>
            </a:endParaRPr>
          </a:p>
        </p:txBody>
      </p:sp>
      <p:sp>
        <p:nvSpPr>
          <p:cNvPr id="5125" name="TextBox 4"/>
          <p:cNvSpPr txBox="1"/>
          <p:nvPr/>
        </p:nvSpPr>
        <p:spPr>
          <a:xfrm>
            <a:off x="2065338" y="5256213"/>
            <a:ext cx="7997825" cy="11887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Group Name: TST</a:t>
            </a:r>
            <a:endParaRPr lang="en-US" altLang="fr-FR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Source: </a:t>
            </a:r>
            <a:r>
              <a:rPr lang="ja-JP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Mahdi BEN ALAYA</a:t>
            </a:r>
            <a:r>
              <a:rPr lang="en-US" altLang="ja-JP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;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benalaya@sensinov.com</a:t>
            </a:r>
            <a:b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</a:b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	 Keebum Kim; keebum.kim@tta.or.kr</a:t>
            </a:r>
            <a:endParaRPr lang="x-none" altLang="en-US" dirty="0">
              <a:solidFill>
                <a:srgbClr val="B42025"/>
              </a:solidFill>
              <a:latin typeface="Calibri" charset="0"/>
              <a:ea typeface="ＭＳ Ｐゴシック" charset="-128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Meeting Date: 2018-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07</a:t>
            </a:r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16</a:t>
            </a:r>
            <a:endParaRPr lang="x-none" altLang="en-US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514350" indent="-514350">
              <a:buAutoNum type="arabicPeriod"/>
            </a:pPr>
            <a:r>
              <a:rPr lang="x-none" altLang="en-US" sz="2300"/>
              <a:t>All VS * in ACP ACOR attribute: Is it possible to use * instead of all ? If yes why do we need "all".</a:t>
            </a:r>
            <a:endParaRPr lang="x-none" altLang="en-US" sz="2300"/>
          </a:p>
          <a:p>
            <a:pPr marL="514350" indent="-514350">
              <a:buAutoNum type="arabicPeriod"/>
            </a:pPr>
            <a:r>
              <a:rPr lang="x-none" altLang="en-US" sz="2300"/>
              <a:t>What are the possible values of "*". Could it means an empty character? if Yes, then this kind expression "/*/123" (SP-Relative) will include this originator"//123" (Absolute).</a:t>
            </a:r>
            <a:endParaRPr lang="x-none" altLang="en-US" sz="2300"/>
          </a:p>
          <a:p>
            <a:pPr marL="514350" indent="-514350">
              <a:buAutoNum type="arabicPeriod"/>
            </a:pPr>
            <a:r>
              <a:rPr lang="x-none" altLang="en-US" sz="2300"/>
              <a:t>Typo in TS-0004 8.4.3: The example should point to rule 11 instead of rule 10.</a:t>
            </a:r>
            <a:endParaRPr lang="x-none" altLang="en-US" sz="2300"/>
          </a:p>
          <a:p>
            <a:pPr marL="514350" indent="-514350">
              <a:buAutoNum type="arabicPeriod"/>
            </a:pPr>
            <a:r>
              <a:rPr lang="x-none" altLang="en-US" sz="2300"/>
              <a:t>Poor examples describing the content of "val" the example TS-0004 8.4.3. What is the addressing format?</a:t>
            </a:r>
            <a:endParaRPr lang="x-none" altLang="en-US" sz="2300"/>
          </a:p>
          <a:p>
            <a:pPr marL="514350" indent="-514350">
              <a:buAutoNum type="arabicPeriod"/>
            </a:pPr>
            <a:r>
              <a:rPr lang="x-none" altLang="en-US" sz="2300"/>
              <a:t>In TS-0004 7.3.3.10, the procedure defined to announce a resource when the hosting CSE is not registered to the </a:t>
            </a:r>
            <a:r>
              <a:rPr lang="x-none" altLang="en-US" sz="2300">
                <a:sym typeface="+mn-ea"/>
              </a:rPr>
              <a:t>announced-to CSE is not clear. (How to create the remoteCSEAnnc resource, etc.)</a:t>
            </a:r>
            <a:endParaRPr lang="x-none" altLang="en-US" sz="2300">
              <a:sym typeface="+mn-ea"/>
            </a:endParaRPr>
          </a:p>
          <a:p>
            <a:pPr marL="514350" indent="-514350">
              <a:buAutoNum type="arabicPeriod"/>
            </a:pPr>
            <a:r>
              <a:rPr lang="x-none" altLang="en-US" sz="2300"/>
              <a:t>The current version of the offset parameter is difficult to implement.</a:t>
            </a:r>
            <a:endParaRPr lang="x-none" altLang="en-US" sz="2300"/>
          </a:p>
          <a:p>
            <a:pPr marL="514350" indent="-514350">
              <a:buAutoNum type="arabicPeriod"/>
            </a:pPr>
            <a:r>
              <a:rPr lang="x-none" altLang="en-US" sz="2300"/>
              <a:t>TS-0004 6.3.5.4, Not clear why the releaseVersionIndicator attribute of the metaInformation of the request resource is mondatory knowing that this attribute is already present in the response. </a:t>
            </a:r>
            <a:endParaRPr lang="x-none" altLang="en-US" sz="2300"/>
          </a:p>
          <a:p>
            <a:pPr marL="514350" indent="-514350">
              <a:buAutoNum type="arabicPeriod"/>
            </a:pPr>
            <a:r>
              <a:rPr lang="x-none" altLang="en-US" sz="2300"/>
              <a:t>Shall the CSE send a notification when updating the child resource ? (e.g. for container, the state tag is always updated by the CSE)</a:t>
            </a:r>
            <a:endParaRPr lang="x-none" altLang="en-US"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Kingsoft Office WPP</Application>
  <PresentationFormat>Widescreen</PresentationFormat>
  <Paragraphs>15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3GPP Testing</vt:lpstr>
      <vt:lpstr>oneM2M interop 6 - Wrapup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mahdi</dc:creator>
  <cp:lastModifiedBy>mahdi</cp:lastModifiedBy>
  <cp:revision>29</cp:revision>
  <dcterms:created xsi:type="dcterms:W3CDTF">2018-07-16T20:28:06Z</dcterms:created>
  <dcterms:modified xsi:type="dcterms:W3CDTF">2018-07-16T20:28:06Z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