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67" r:id="rId2"/>
  </p:sldMasterIdLst>
  <p:notesMasterIdLst>
    <p:notesMasterId r:id="rId7"/>
  </p:notesMasterIdLst>
  <p:sldIdLst>
    <p:sldId id="273" r:id="rId3"/>
    <p:sldId id="274" r:id="rId4"/>
    <p:sldId id="275" r:id="rId5"/>
    <p:sldId id="276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9" orient="horz" pos="169">
          <p15:clr>
            <a:srgbClr val="A4A3A4"/>
          </p15:clr>
        </p15:guide>
        <p15:guide id="10" pos="2880">
          <p15:clr>
            <a:srgbClr val="A4A3A4"/>
          </p15:clr>
        </p15:guide>
        <p15:guide id="11" pos="198" userDrawn="1">
          <p15:clr>
            <a:srgbClr val="A4A3A4"/>
          </p15:clr>
        </p15:guide>
        <p15:guide id="12" pos="5562" userDrawn="1">
          <p15:clr>
            <a:srgbClr val="A4A3A4"/>
          </p15:clr>
        </p15:guide>
        <p15:guide id="13" orient="horz" pos="637" userDrawn="1">
          <p15:clr>
            <a:srgbClr val="A4A3A4"/>
          </p15:clr>
        </p15:guide>
        <p15:guide id="14" orient="horz" pos="746" userDrawn="1">
          <p15:clr>
            <a:srgbClr val="A4A3A4"/>
          </p15:clr>
        </p15:guide>
        <p15:guide id="15" orient="horz" pos="1619" userDrawn="1">
          <p15:clr>
            <a:srgbClr val="A4A3A4"/>
          </p15:clr>
        </p15:guide>
        <p15:guide id="16" orient="horz" pos="286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D200"/>
    <a:srgbClr val="FFFFFF"/>
    <a:srgbClr val="A885D8"/>
    <a:srgbClr val="FF7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671" autoAdjust="0"/>
  </p:normalViewPr>
  <p:slideViewPr>
    <p:cSldViewPr showGuides="1">
      <p:cViewPr>
        <p:scale>
          <a:sx n="90" d="100"/>
          <a:sy n="90" d="100"/>
        </p:scale>
        <p:origin x="-960" y="-6"/>
      </p:cViewPr>
      <p:guideLst>
        <p:guide orient="horz" pos="169"/>
        <p:guide orient="horz" pos="637"/>
        <p:guide orient="horz" pos="746"/>
        <p:guide orient="horz" pos="1619"/>
        <p:guide orient="horz" pos="2866"/>
        <p:guide pos="2880"/>
        <p:guide pos="198"/>
        <p:guide pos="5562"/>
      </p:guideLst>
    </p:cSldViewPr>
  </p:slideViewPr>
  <p:outlineViewPr>
    <p:cViewPr>
      <p:scale>
        <a:sx n="33" d="100"/>
        <a:sy n="33" d="100"/>
      </p:scale>
      <p:origin x="0" y="14958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14F63557-65CD-470F-8999-4C3C411BE899}" type="datetimeFigureOut">
              <a:rPr lang="en-GB" smtClean="0"/>
              <a:pPr/>
              <a:t>19/02/2019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 55 Roman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 55 Roman" panose="020B0604020202020204" pitchFamily="34" charset="0"/>
              </a:defRPr>
            </a:lvl1pPr>
          </a:lstStyle>
          <a:p>
            <a:fld id="{885932DF-9606-4758-A2B5-AF1153FB1ABB}" type="slidenum">
              <a:rPr lang="en-GB" smtClean="0"/>
              <a:pPr/>
              <a:t>‹N°›</a:t>
            </a:fld>
            <a:endParaRPr lang="en-GB" dirty="0"/>
          </a:p>
        </p:txBody>
      </p:sp>
      <p:sp>
        <p:nvSpPr>
          <p:cNvPr id="8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81000" y="4343400"/>
            <a:ext cx="6096000" cy="4114800"/>
          </a:xfrm>
          <a:prstGeom prst="rect">
            <a:avLst/>
          </a:prstGeom>
        </p:spPr>
        <p:txBody>
          <a:bodyPr vert="horz" lIns="91440" tIns="45720" rIns="180000" bIns="45720" rtlCol="0"/>
          <a:lstStyle/>
          <a:p>
            <a:pPr marL="9207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230188" marR="0" lvl="1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Second level</a:t>
            </a:r>
          </a:p>
          <a:p>
            <a:pPr marL="360363" marR="0" lvl="2" indent="-1476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522288" marR="0" lvl="3" indent="-1381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668338" marR="0" lvl="4" indent="-1460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Helvetica 55 Roman" panose="020B0604020202020204" pitchFamily="34" charset="0"/>
              <a:buChar char="–"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 55 Roman" panose="020B0604020202020204" pitchFamily="34" charset="0"/>
                <a:ea typeface="+mn-ea"/>
                <a:cs typeface="+mn-cs"/>
              </a:rPr>
              <a:t>Fifth level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elvetica 55 Roman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82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92075" marR="0" indent="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1pPr>
    <a:lvl2pPr marL="2301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Wingdings" panose="05000000000000000000" pitchFamily="2" charset="2"/>
      <a:buChar char="§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2pPr>
    <a:lvl3pPr marL="360363" marR="0" indent="-147638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3pPr>
    <a:lvl4pPr marL="522288" marR="0" indent="-138113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4pPr>
    <a:lvl5pPr marL="668338" marR="0" indent="-146050" algn="l" defTabSz="914400" rtl="0" eaLnBrk="1" fontAlgn="auto" latinLnBrk="0" hangingPunct="1">
      <a:lnSpc>
        <a:spcPct val="100000"/>
      </a:lnSpc>
      <a:spcBef>
        <a:spcPts val="0"/>
      </a:spcBef>
      <a:spcAft>
        <a:spcPts val="0"/>
      </a:spcAft>
      <a:buClrTx/>
      <a:buSzTx/>
      <a:buFont typeface="Helvetica 55 Roman" panose="020B0604020202020204" pitchFamily="34" charset="0"/>
      <a:buChar char="–"/>
      <a:tabLst/>
      <a:defRPr sz="1000" kern="1200">
        <a:solidFill>
          <a:schemeClr val="tx1"/>
        </a:solidFill>
        <a:latin typeface="Helvetica 75 Bold" panose="020B08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1184275"/>
            <a:ext cx="8515350" cy="3365500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modifier le titre</a:t>
            </a:r>
            <a:endParaRPr lang="en-GB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30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630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4006075"/>
            <a:ext cx="9144000" cy="1137425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083" y="841772"/>
            <a:ext cx="8472138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‹N°›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4395" y="145638"/>
            <a:ext cx="2041824" cy="139226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85667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597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630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835" y="925400"/>
            <a:ext cx="8472138" cy="17907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‹N°›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083" y="229265"/>
            <a:ext cx="2041824" cy="139226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835" y="2878424"/>
            <a:ext cx="6858000" cy="124182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17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685800"/>
            <a:fld id="{3C0F6329-576D-4C21-8FF7-61FA27709438}" type="datetimeFigureOut">
              <a:rPr lang="en-US" sz="1400" smtClean="0">
                <a:solidFill>
                  <a:srgbClr val="545054"/>
                </a:solidFill>
              </a:rPr>
              <a:pPr defTabSz="685800"/>
              <a:t>2/20/2019</a:t>
            </a:fld>
            <a:endParaRPr lang="en-US" sz="1400">
              <a:solidFill>
                <a:srgbClr val="54505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685800"/>
            <a:endParaRPr lang="en-US" sz="1400">
              <a:solidFill>
                <a:srgbClr val="54505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‹N°›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627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685800"/>
            <a:fld id="{3C0F6329-576D-4C21-8FF7-61FA27709438}" type="datetimeFigureOut">
              <a:rPr lang="en-US" sz="1400" smtClean="0">
                <a:solidFill>
                  <a:srgbClr val="545054"/>
                </a:solidFill>
              </a:rPr>
              <a:pPr defTabSz="685800"/>
              <a:t>2/20/2019</a:t>
            </a:fld>
            <a:endParaRPr lang="en-US" sz="1400">
              <a:solidFill>
                <a:srgbClr val="54505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685800"/>
            <a:endParaRPr lang="en-US" sz="1400">
              <a:solidFill>
                <a:srgbClr val="54505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‹N°›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77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48" y="0"/>
            <a:ext cx="5887724" cy="8801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685800"/>
            <a:fld id="{3C0F6329-576D-4C21-8FF7-61FA27709438}" type="datetimeFigureOut">
              <a:rPr lang="en-US" sz="1400" smtClean="0">
                <a:solidFill>
                  <a:srgbClr val="545054"/>
                </a:solidFill>
              </a:rPr>
              <a:pPr defTabSz="685800"/>
              <a:t>2/20/2019</a:t>
            </a:fld>
            <a:endParaRPr lang="en-US" sz="1400">
              <a:solidFill>
                <a:srgbClr val="545054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685800"/>
            <a:endParaRPr lang="en-US" sz="1400">
              <a:solidFill>
                <a:srgbClr val="545054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‹N°›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788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685800"/>
            <a:fld id="{3C0F6329-576D-4C21-8FF7-61FA27709438}" type="datetimeFigureOut">
              <a:rPr lang="en-US" sz="1400" smtClean="0">
                <a:solidFill>
                  <a:srgbClr val="545054"/>
                </a:solidFill>
              </a:rPr>
              <a:pPr defTabSz="685800"/>
              <a:t>2/20/2019</a:t>
            </a:fld>
            <a:endParaRPr lang="en-US" sz="1400">
              <a:solidFill>
                <a:srgbClr val="545054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685800"/>
            <a:endParaRPr lang="en-US" sz="1400">
              <a:solidFill>
                <a:srgbClr val="545054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‹N°›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28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685800"/>
            <a:fld id="{3C0F6329-576D-4C21-8FF7-61FA27709438}" type="datetimeFigureOut">
              <a:rPr lang="en-US" sz="1400" smtClean="0">
                <a:solidFill>
                  <a:srgbClr val="545054"/>
                </a:solidFill>
              </a:rPr>
              <a:pPr defTabSz="685800"/>
              <a:t>2/20/2019</a:t>
            </a:fld>
            <a:endParaRPr lang="en-US" sz="1400">
              <a:solidFill>
                <a:srgbClr val="545054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pPr defTabSz="685800"/>
            <a:endParaRPr lang="en-US" sz="1400">
              <a:solidFill>
                <a:srgbClr val="545054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‹N°›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581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‹N°›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30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4326" y="268289"/>
            <a:ext cx="4828498" cy="2301874"/>
          </a:xfrm>
        </p:spPr>
        <p:txBody>
          <a:bodyPr>
            <a:noAutofit/>
          </a:bodyPr>
          <a:lstStyle>
            <a:lvl1pPr algn="l">
              <a:lnSpc>
                <a:spcPct val="85000"/>
              </a:lnSpc>
              <a:defRPr sz="550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17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5800725" y="266701"/>
            <a:ext cx="3028950" cy="3403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0687" y="2704144"/>
            <a:ext cx="4831185" cy="966156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/>
                </a:solidFill>
              </a:defRPr>
            </a:lvl1pPr>
            <a:lvl2pPr marL="180975" indent="-180975" algn="l">
              <a:buClr>
                <a:schemeClr val="bg2"/>
              </a:buClr>
              <a:buSzPct val="10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2pPr>
            <a:lvl3pPr marL="406800" indent="-190800" algn="l">
              <a:spcBef>
                <a:spcPts val="336"/>
              </a:spcBef>
              <a:buClrTx/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  <a:latin typeface="Helvetica 55 Roman" panose="020B0604020202020204" pitchFamily="34" charset="0"/>
              </a:defRPr>
            </a:lvl3pPr>
            <a:lvl4pPr marL="594000" indent="-172800" algn="l">
              <a:spcBef>
                <a:spcPts val="24"/>
              </a:spcBef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4pPr>
            <a:lvl5pPr marL="799200" indent="-190800" algn="l">
              <a:buFont typeface="Helvetica 55 Roman" panose="020B0604020202020204" pitchFamily="34" charset="0"/>
              <a:buChar char="–"/>
              <a:defRPr>
                <a:solidFill>
                  <a:schemeClr val="tx1"/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nom du présentateur</a:t>
            </a:r>
          </a:p>
        </p:txBody>
      </p:sp>
      <p:grpSp>
        <p:nvGrpSpPr>
          <p:cNvPr id="3" name="Group 2"/>
          <p:cNvGrpSpPr/>
          <p:nvPr userDrawn="1"/>
        </p:nvGrpSpPr>
        <p:grpSpPr>
          <a:xfrm>
            <a:off x="313535" y="4233863"/>
            <a:ext cx="612775" cy="612775"/>
            <a:chOff x="313535" y="4233863"/>
            <a:chExt cx="612775" cy="612775"/>
          </a:xfrm>
        </p:grpSpPr>
        <p:sp>
          <p:nvSpPr>
            <p:cNvPr id="43" name="Rectangle 5"/>
            <p:cNvSpPr>
              <a:spLocks noChangeArrowheads="1"/>
            </p:cNvSpPr>
            <p:nvPr userDrawn="1"/>
          </p:nvSpPr>
          <p:spPr bwMode="auto">
            <a:xfrm>
              <a:off x="313535" y="4233863"/>
              <a:ext cx="612775" cy="612775"/>
            </a:xfrm>
            <a:prstGeom prst="rect">
              <a:avLst/>
            </a:prstGeom>
            <a:solidFill>
              <a:srgbClr val="FF7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4" name="Freeform 6"/>
            <p:cNvSpPr>
              <a:spLocks noEditPoints="1"/>
            </p:cNvSpPr>
            <p:nvPr userDrawn="1"/>
          </p:nvSpPr>
          <p:spPr bwMode="auto">
            <a:xfrm>
              <a:off x="500860" y="4708526"/>
              <a:ext cx="74613" cy="87313"/>
            </a:xfrm>
            <a:custGeom>
              <a:avLst/>
              <a:gdLst>
                <a:gd name="T0" fmla="*/ 66 w 93"/>
                <a:gd name="T1" fmla="*/ 99 h 109"/>
                <a:gd name="T2" fmla="*/ 31 w 93"/>
                <a:gd name="T3" fmla="*/ 109 h 109"/>
                <a:gd name="T4" fmla="*/ 0 w 93"/>
                <a:gd name="T5" fmla="*/ 79 h 109"/>
                <a:gd name="T6" fmla="*/ 66 w 93"/>
                <a:gd name="T7" fmla="*/ 37 h 109"/>
                <a:gd name="T8" fmla="*/ 66 w 93"/>
                <a:gd name="T9" fmla="*/ 32 h 109"/>
                <a:gd name="T10" fmla="*/ 49 w 93"/>
                <a:gd name="T11" fmla="*/ 19 h 109"/>
                <a:gd name="T12" fmla="*/ 24 w 93"/>
                <a:gd name="T13" fmla="*/ 32 h 109"/>
                <a:gd name="T14" fmla="*/ 5 w 93"/>
                <a:gd name="T15" fmla="*/ 21 h 109"/>
                <a:gd name="T16" fmla="*/ 50 w 93"/>
                <a:gd name="T17" fmla="*/ 0 h 109"/>
                <a:gd name="T18" fmla="*/ 93 w 93"/>
                <a:gd name="T19" fmla="*/ 32 h 109"/>
                <a:gd name="T20" fmla="*/ 93 w 93"/>
                <a:gd name="T21" fmla="*/ 108 h 109"/>
                <a:gd name="T22" fmla="*/ 68 w 93"/>
                <a:gd name="T23" fmla="*/ 108 h 109"/>
                <a:gd name="T24" fmla="*/ 66 w 93"/>
                <a:gd name="T25" fmla="*/ 99 h 109"/>
                <a:gd name="T26" fmla="*/ 27 w 93"/>
                <a:gd name="T27" fmla="*/ 77 h 109"/>
                <a:gd name="T28" fmla="*/ 39 w 93"/>
                <a:gd name="T29" fmla="*/ 90 h 109"/>
                <a:gd name="T30" fmla="*/ 65 w 93"/>
                <a:gd name="T31" fmla="*/ 79 h 109"/>
                <a:gd name="T32" fmla="*/ 65 w 93"/>
                <a:gd name="T33" fmla="*/ 54 h 109"/>
                <a:gd name="T34" fmla="*/ 27 w 93"/>
                <a:gd name="T35" fmla="*/ 77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" h="109">
                  <a:moveTo>
                    <a:pt x="66" y="99"/>
                  </a:moveTo>
                  <a:cubicBezTo>
                    <a:pt x="55" y="106"/>
                    <a:pt x="43" y="109"/>
                    <a:pt x="31" y="109"/>
                  </a:cubicBezTo>
                  <a:cubicBezTo>
                    <a:pt x="11" y="109"/>
                    <a:pt x="0" y="96"/>
                    <a:pt x="0" y="79"/>
                  </a:cubicBezTo>
                  <a:cubicBezTo>
                    <a:pt x="0" y="55"/>
                    <a:pt x="21" y="42"/>
                    <a:pt x="66" y="37"/>
                  </a:cubicBezTo>
                  <a:cubicBezTo>
                    <a:pt x="66" y="32"/>
                    <a:pt x="66" y="32"/>
                    <a:pt x="66" y="32"/>
                  </a:cubicBezTo>
                  <a:cubicBezTo>
                    <a:pt x="66" y="24"/>
                    <a:pt x="60" y="19"/>
                    <a:pt x="49" y="19"/>
                  </a:cubicBezTo>
                  <a:cubicBezTo>
                    <a:pt x="39" y="19"/>
                    <a:pt x="30" y="24"/>
                    <a:pt x="24" y="32"/>
                  </a:cubicBezTo>
                  <a:cubicBezTo>
                    <a:pt x="5" y="21"/>
                    <a:pt x="5" y="21"/>
                    <a:pt x="5" y="21"/>
                  </a:cubicBezTo>
                  <a:cubicBezTo>
                    <a:pt x="15" y="7"/>
                    <a:pt x="30" y="0"/>
                    <a:pt x="50" y="0"/>
                  </a:cubicBezTo>
                  <a:cubicBezTo>
                    <a:pt x="77" y="0"/>
                    <a:pt x="93" y="12"/>
                    <a:pt x="93" y="32"/>
                  </a:cubicBezTo>
                  <a:cubicBezTo>
                    <a:pt x="93" y="32"/>
                    <a:pt x="93" y="108"/>
                    <a:pt x="93" y="108"/>
                  </a:cubicBezTo>
                  <a:cubicBezTo>
                    <a:pt x="68" y="108"/>
                    <a:pt x="68" y="108"/>
                    <a:pt x="68" y="108"/>
                  </a:cubicBezTo>
                  <a:lnTo>
                    <a:pt x="66" y="99"/>
                  </a:lnTo>
                  <a:close/>
                  <a:moveTo>
                    <a:pt x="27" y="77"/>
                  </a:moveTo>
                  <a:cubicBezTo>
                    <a:pt x="27" y="84"/>
                    <a:pt x="31" y="90"/>
                    <a:pt x="39" y="90"/>
                  </a:cubicBezTo>
                  <a:cubicBezTo>
                    <a:pt x="48" y="90"/>
                    <a:pt x="57" y="87"/>
                    <a:pt x="65" y="79"/>
                  </a:cubicBezTo>
                  <a:cubicBezTo>
                    <a:pt x="65" y="54"/>
                    <a:pt x="65" y="54"/>
                    <a:pt x="65" y="54"/>
                  </a:cubicBezTo>
                  <a:cubicBezTo>
                    <a:pt x="39" y="57"/>
                    <a:pt x="27" y="64"/>
                    <a:pt x="27" y="7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5" name="Freeform 7"/>
            <p:cNvSpPr>
              <a:spLocks/>
            </p:cNvSpPr>
            <p:nvPr userDrawn="1"/>
          </p:nvSpPr>
          <p:spPr bwMode="auto">
            <a:xfrm>
              <a:off x="592935" y="4708526"/>
              <a:ext cx="76200" cy="87313"/>
            </a:xfrm>
            <a:custGeom>
              <a:avLst/>
              <a:gdLst>
                <a:gd name="T0" fmla="*/ 0 w 94"/>
                <a:gd name="T1" fmla="*/ 5 h 108"/>
                <a:gd name="T2" fmla="*/ 23 w 94"/>
                <a:gd name="T3" fmla="*/ 2 h 108"/>
                <a:gd name="T4" fmla="*/ 25 w 94"/>
                <a:gd name="T5" fmla="*/ 15 h 108"/>
                <a:gd name="T6" fmla="*/ 61 w 94"/>
                <a:gd name="T7" fmla="*/ 0 h 108"/>
                <a:gd name="T8" fmla="*/ 94 w 94"/>
                <a:gd name="T9" fmla="*/ 34 h 108"/>
                <a:gd name="T10" fmla="*/ 94 w 94"/>
                <a:gd name="T11" fmla="*/ 108 h 108"/>
                <a:gd name="T12" fmla="*/ 66 w 94"/>
                <a:gd name="T13" fmla="*/ 108 h 108"/>
                <a:gd name="T14" fmla="*/ 66 w 94"/>
                <a:gd name="T15" fmla="*/ 39 h 108"/>
                <a:gd name="T16" fmla="*/ 53 w 94"/>
                <a:gd name="T17" fmla="*/ 21 h 108"/>
                <a:gd name="T18" fmla="*/ 27 w 94"/>
                <a:gd name="T19" fmla="*/ 32 h 108"/>
                <a:gd name="T20" fmla="*/ 27 w 94"/>
                <a:gd name="T21" fmla="*/ 108 h 108"/>
                <a:gd name="T22" fmla="*/ 0 w 94"/>
                <a:gd name="T23" fmla="*/ 108 h 108"/>
                <a:gd name="T24" fmla="*/ 0 w 94"/>
                <a:gd name="T25" fmla="*/ 5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4" h="108">
                  <a:moveTo>
                    <a:pt x="0" y="5"/>
                  </a:moveTo>
                  <a:cubicBezTo>
                    <a:pt x="23" y="2"/>
                    <a:pt x="23" y="2"/>
                    <a:pt x="23" y="2"/>
                  </a:cubicBezTo>
                  <a:cubicBezTo>
                    <a:pt x="25" y="15"/>
                    <a:pt x="25" y="15"/>
                    <a:pt x="25" y="15"/>
                  </a:cubicBezTo>
                  <a:cubicBezTo>
                    <a:pt x="38" y="5"/>
                    <a:pt x="48" y="0"/>
                    <a:pt x="61" y="0"/>
                  </a:cubicBezTo>
                  <a:cubicBezTo>
                    <a:pt x="83" y="0"/>
                    <a:pt x="94" y="12"/>
                    <a:pt x="94" y="34"/>
                  </a:cubicBezTo>
                  <a:cubicBezTo>
                    <a:pt x="94" y="108"/>
                    <a:pt x="94" y="108"/>
                    <a:pt x="94" y="108"/>
                  </a:cubicBezTo>
                  <a:cubicBezTo>
                    <a:pt x="66" y="108"/>
                    <a:pt x="66" y="108"/>
                    <a:pt x="66" y="108"/>
                  </a:cubicBezTo>
                  <a:cubicBezTo>
                    <a:pt x="66" y="39"/>
                    <a:pt x="66" y="39"/>
                    <a:pt x="66" y="39"/>
                  </a:cubicBezTo>
                  <a:cubicBezTo>
                    <a:pt x="66" y="26"/>
                    <a:pt x="63" y="21"/>
                    <a:pt x="53" y="21"/>
                  </a:cubicBezTo>
                  <a:cubicBezTo>
                    <a:pt x="45" y="21"/>
                    <a:pt x="36" y="24"/>
                    <a:pt x="27" y="32"/>
                  </a:cubicBezTo>
                  <a:cubicBezTo>
                    <a:pt x="27" y="108"/>
                    <a:pt x="27" y="108"/>
                    <a:pt x="27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6" name="Freeform 8"/>
            <p:cNvSpPr>
              <a:spLocks noEditPoints="1"/>
            </p:cNvSpPr>
            <p:nvPr userDrawn="1"/>
          </p:nvSpPr>
          <p:spPr bwMode="auto">
            <a:xfrm>
              <a:off x="778673" y="4708526"/>
              <a:ext cx="79375" cy="88900"/>
            </a:xfrm>
            <a:custGeom>
              <a:avLst/>
              <a:gdLst>
                <a:gd name="T0" fmla="*/ 50 w 98"/>
                <a:gd name="T1" fmla="*/ 110 h 110"/>
                <a:gd name="T2" fmla="*/ 0 w 98"/>
                <a:gd name="T3" fmla="*/ 55 h 110"/>
                <a:gd name="T4" fmla="*/ 49 w 98"/>
                <a:gd name="T5" fmla="*/ 0 h 110"/>
                <a:gd name="T6" fmla="*/ 98 w 98"/>
                <a:gd name="T7" fmla="*/ 54 h 110"/>
                <a:gd name="T8" fmla="*/ 97 w 98"/>
                <a:gd name="T9" fmla="*/ 59 h 110"/>
                <a:gd name="T10" fmla="*/ 27 w 98"/>
                <a:gd name="T11" fmla="*/ 59 h 110"/>
                <a:gd name="T12" fmla="*/ 52 w 98"/>
                <a:gd name="T13" fmla="*/ 89 h 110"/>
                <a:gd name="T14" fmla="*/ 76 w 98"/>
                <a:gd name="T15" fmla="*/ 76 h 110"/>
                <a:gd name="T16" fmla="*/ 96 w 98"/>
                <a:gd name="T17" fmla="*/ 87 h 110"/>
                <a:gd name="T18" fmla="*/ 50 w 98"/>
                <a:gd name="T19" fmla="*/ 110 h 110"/>
                <a:gd name="T20" fmla="*/ 70 w 98"/>
                <a:gd name="T21" fmla="*/ 41 h 110"/>
                <a:gd name="T22" fmla="*/ 49 w 98"/>
                <a:gd name="T23" fmla="*/ 19 h 110"/>
                <a:gd name="T24" fmla="*/ 28 w 98"/>
                <a:gd name="T25" fmla="*/ 41 h 110"/>
                <a:gd name="T26" fmla="*/ 70 w 98"/>
                <a:gd name="T27" fmla="*/ 41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8" h="110">
                  <a:moveTo>
                    <a:pt x="50" y="110"/>
                  </a:moveTo>
                  <a:cubicBezTo>
                    <a:pt x="19" y="110"/>
                    <a:pt x="0" y="90"/>
                    <a:pt x="0" y="55"/>
                  </a:cubicBezTo>
                  <a:cubicBezTo>
                    <a:pt x="0" y="20"/>
                    <a:pt x="19" y="0"/>
                    <a:pt x="49" y="0"/>
                  </a:cubicBezTo>
                  <a:cubicBezTo>
                    <a:pt x="80" y="0"/>
                    <a:pt x="98" y="20"/>
                    <a:pt x="98" y="54"/>
                  </a:cubicBezTo>
                  <a:cubicBezTo>
                    <a:pt x="98" y="56"/>
                    <a:pt x="97" y="57"/>
                    <a:pt x="97" y="59"/>
                  </a:cubicBezTo>
                  <a:cubicBezTo>
                    <a:pt x="27" y="59"/>
                    <a:pt x="27" y="59"/>
                    <a:pt x="27" y="59"/>
                  </a:cubicBezTo>
                  <a:cubicBezTo>
                    <a:pt x="28" y="79"/>
                    <a:pt x="36" y="89"/>
                    <a:pt x="52" y="89"/>
                  </a:cubicBezTo>
                  <a:cubicBezTo>
                    <a:pt x="63" y="89"/>
                    <a:pt x="70" y="85"/>
                    <a:pt x="76" y="76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87" y="102"/>
                    <a:pt x="71" y="110"/>
                    <a:pt x="50" y="110"/>
                  </a:cubicBezTo>
                  <a:close/>
                  <a:moveTo>
                    <a:pt x="70" y="41"/>
                  </a:moveTo>
                  <a:cubicBezTo>
                    <a:pt x="70" y="27"/>
                    <a:pt x="62" y="19"/>
                    <a:pt x="49" y="19"/>
                  </a:cubicBezTo>
                  <a:cubicBezTo>
                    <a:pt x="37" y="19"/>
                    <a:pt x="29" y="27"/>
                    <a:pt x="28" y="41"/>
                  </a:cubicBezTo>
                  <a:lnTo>
                    <a:pt x="70" y="4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7" name="Freeform 9"/>
            <p:cNvSpPr>
              <a:spLocks noEditPoints="1"/>
            </p:cNvSpPr>
            <p:nvPr userDrawn="1"/>
          </p:nvSpPr>
          <p:spPr bwMode="auto">
            <a:xfrm>
              <a:off x="346873" y="4708526"/>
              <a:ext cx="84138" cy="88900"/>
            </a:xfrm>
            <a:custGeom>
              <a:avLst/>
              <a:gdLst>
                <a:gd name="T0" fmla="*/ 52 w 104"/>
                <a:gd name="T1" fmla="*/ 111 h 111"/>
                <a:gd name="T2" fmla="*/ 0 w 104"/>
                <a:gd name="T3" fmla="*/ 55 h 111"/>
                <a:gd name="T4" fmla="*/ 52 w 104"/>
                <a:gd name="T5" fmla="*/ 0 h 111"/>
                <a:gd name="T6" fmla="*/ 104 w 104"/>
                <a:gd name="T7" fmla="*/ 55 h 111"/>
                <a:gd name="T8" fmla="*/ 52 w 104"/>
                <a:gd name="T9" fmla="*/ 111 h 111"/>
                <a:gd name="T10" fmla="*/ 52 w 104"/>
                <a:gd name="T11" fmla="*/ 23 h 111"/>
                <a:gd name="T12" fmla="*/ 28 w 104"/>
                <a:gd name="T13" fmla="*/ 55 h 111"/>
                <a:gd name="T14" fmla="*/ 52 w 104"/>
                <a:gd name="T15" fmla="*/ 87 h 111"/>
                <a:gd name="T16" fmla="*/ 77 w 104"/>
                <a:gd name="T17" fmla="*/ 55 h 111"/>
                <a:gd name="T18" fmla="*/ 52 w 104"/>
                <a:gd name="T19" fmla="*/ 2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4" h="111">
                  <a:moveTo>
                    <a:pt x="52" y="111"/>
                  </a:moveTo>
                  <a:cubicBezTo>
                    <a:pt x="25" y="111"/>
                    <a:pt x="0" y="93"/>
                    <a:pt x="0" y="55"/>
                  </a:cubicBezTo>
                  <a:cubicBezTo>
                    <a:pt x="0" y="17"/>
                    <a:pt x="25" y="0"/>
                    <a:pt x="52" y="0"/>
                  </a:cubicBezTo>
                  <a:cubicBezTo>
                    <a:pt x="79" y="0"/>
                    <a:pt x="104" y="17"/>
                    <a:pt x="104" y="55"/>
                  </a:cubicBezTo>
                  <a:cubicBezTo>
                    <a:pt x="104" y="93"/>
                    <a:pt x="79" y="111"/>
                    <a:pt x="52" y="111"/>
                  </a:cubicBezTo>
                  <a:close/>
                  <a:moveTo>
                    <a:pt x="52" y="23"/>
                  </a:moveTo>
                  <a:cubicBezTo>
                    <a:pt x="31" y="23"/>
                    <a:pt x="28" y="42"/>
                    <a:pt x="28" y="55"/>
                  </a:cubicBezTo>
                  <a:cubicBezTo>
                    <a:pt x="28" y="69"/>
                    <a:pt x="31" y="87"/>
                    <a:pt x="52" y="87"/>
                  </a:cubicBezTo>
                  <a:cubicBezTo>
                    <a:pt x="73" y="87"/>
                    <a:pt x="77" y="69"/>
                    <a:pt x="77" y="55"/>
                  </a:cubicBezTo>
                  <a:cubicBezTo>
                    <a:pt x="77" y="42"/>
                    <a:pt x="73" y="23"/>
                    <a:pt x="52" y="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8" name="Freeform 10"/>
            <p:cNvSpPr>
              <a:spLocks/>
            </p:cNvSpPr>
            <p:nvPr userDrawn="1"/>
          </p:nvSpPr>
          <p:spPr bwMode="auto">
            <a:xfrm>
              <a:off x="446885" y="4708526"/>
              <a:ext cx="47625" cy="87313"/>
            </a:xfrm>
            <a:custGeom>
              <a:avLst/>
              <a:gdLst>
                <a:gd name="T0" fmla="*/ 0 w 59"/>
                <a:gd name="T1" fmla="*/ 3 h 108"/>
                <a:gd name="T2" fmla="*/ 26 w 59"/>
                <a:gd name="T3" fmla="*/ 3 h 108"/>
                <a:gd name="T4" fmla="*/ 26 w 59"/>
                <a:gd name="T5" fmla="*/ 15 h 108"/>
                <a:gd name="T6" fmla="*/ 55 w 59"/>
                <a:gd name="T7" fmla="*/ 0 h 108"/>
                <a:gd name="T8" fmla="*/ 59 w 59"/>
                <a:gd name="T9" fmla="*/ 1 h 108"/>
                <a:gd name="T10" fmla="*/ 59 w 59"/>
                <a:gd name="T11" fmla="*/ 27 h 108"/>
                <a:gd name="T12" fmla="*/ 58 w 59"/>
                <a:gd name="T13" fmla="*/ 27 h 108"/>
                <a:gd name="T14" fmla="*/ 28 w 59"/>
                <a:gd name="T15" fmla="*/ 38 h 108"/>
                <a:gd name="T16" fmla="*/ 28 w 59"/>
                <a:gd name="T17" fmla="*/ 108 h 108"/>
                <a:gd name="T18" fmla="*/ 0 w 59"/>
                <a:gd name="T19" fmla="*/ 108 h 108"/>
                <a:gd name="T20" fmla="*/ 0 w 59"/>
                <a:gd name="T21" fmla="*/ 3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108">
                  <a:moveTo>
                    <a:pt x="0" y="3"/>
                  </a:moveTo>
                  <a:cubicBezTo>
                    <a:pt x="26" y="3"/>
                    <a:pt x="26" y="3"/>
                    <a:pt x="26" y="3"/>
                  </a:cubicBezTo>
                  <a:cubicBezTo>
                    <a:pt x="26" y="15"/>
                    <a:pt x="26" y="15"/>
                    <a:pt x="26" y="15"/>
                  </a:cubicBezTo>
                  <a:cubicBezTo>
                    <a:pt x="31" y="8"/>
                    <a:pt x="44" y="0"/>
                    <a:pt x="55" y="0"/>
                  </a:cubicBezTo>
                  <a:cubicBezTo>
                    <a:pt x="57" y="0"/>
                    <a:pt x="58" y="0"/>
                    <a:pt x="59" y="1"/>
                  </a:cubicBezTo>
                  <a:cubicBezTo>
                    <a:pt x="59" y="27"/>
                    <a:pt x="59" y="27"/>
                    <a:pt x="59" y="27"/>
                  </a:cubicBezTo>
                  <a:cubicBezTo>
                    <a:pt x="59" y="27"/>
                    <a:pt x="58" y="27"/>
                    <a:pt x="58" y="27"/>
                  </a:cubicBezTo>
                  <a:cubicBezTo>
                    <a:pt x="46" y="27"/>
                    <a:pt x="32" y="28"/>
                    <a:pt x="28" y="38"/>
                  </a:cubicBezTo>
                  <a:cubicBezTo>
                    <a:pt x="28" y="108"/>
                    <a:pt x="28" y="108"/>
                    <a:pt x="28" y="108"/>
                  </a:cubicBezTo>
                  <a:cubicBezTo>
                    <a:pt x="0" y="108"/>
                    <a:pt x="0" y="108"/>
                    <a:pt x="0" y="108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49" name="Freeform 11"/>
            <p:cNvSpPr>
              <a:spLocks noEditPoints="1"/>
            </p:cNvSpPr>
            <p:nvPr userDrawn="1"/>
          </p:nvSpPr>
          <p:spPr bwMode="auto">
            <a:xfrm>
              <a:off x="685010" y="4708526"/>
              <a:ext cx="79375" cy="120650"/>
            </a:xfrm>
            <a:custGeom>
              <a:avLst/>
              <a:gdLst>
                <a:gd name="T0" fmla="*/ 49 w 98"/>
                <a:gd name="T1" fmla="*/ 85 h 149"/>
                <a:gd name="T2" fmla="*/ 72 w 98"/>
                <a:gd name="T3" fmla="*/ 50 h 149"/>
                <a:gd name="T4" fmla="*/ 49 w 98"/>
                <a:gd name="T5" fmla="*/ 20 h 149"/>
                <a:gd name="T6" fmla="*/ 28 w 98"/>
                <a:gd name="T7" fmla="*/ 51 h 149"/>
                <a:gd name="T8" fmla="*/ 49 w 98"/>
                <a:gd name="T9" fmla="*/ 85 h 149"/>
                <a:gd name="T10" fmla="*/ 98 w 98"/>
                <a:gd name="T11" fmla="*/ 2 h 149"/>
                <a:gd name="T12" fmla="*/ 98 w 98"/>
                <a:gd name="T13" fmla="*/ 102 h 149"/>
                <a:gd name="T14" fmla="*/ 47 w 98"/>
                <a:gd name="T15" fmla="*/ 149 h 149"/>
                <a:gd name="T16" fmla="*/ 3 w 98"/>
                <a:gd name="T17" fmla="*/ 123 h 149"/>
                <a:gd name="T18" fmla="*/ 30 w 98"/>
                <a:gd name="T19" fmla="*/ 118 h 149"/>
                <a:gd name="T20" fmla="*/ 50 w 98"/>
                <a:gd name="T21" fmla="*/ 128 h 149"/>
                <a:gd name="T22" fmla="*/ 72 w 98"/>
                <a:gd name="T23" fmla="*/ 105 h 149"/>
                <a:gd name="T24" fmla="*/ 72 w 98"/>
                <a:gd name="T25" fmla="*/ 93 h 149"/>
                <a:gd name="T26" fmla="*/ 71 w 98"/>
                <a:gd name="T27" fmla="*/ 92 h 149"/>
                <a:gd name="T28" fmla="*/ 44 w 98"/>
                <a:gd name="T29" fmla="*/ 108 h 149"/>
                <a:gd name="T30" fmla="*/ 0 w 98"/>
                <a:gd name="T31" fmla="*/ 55 h 149"/>
                <a:gd name="T32" fmla="*/ 42 w 98"/>
                <a:gd name="T33" fmla="*/ 0 h 149"/>
                <a:gd name="T34" fmla="*/ 73 w 98"/>
                <a:gd name="T35" fmla="*/ 15 h 149"/>
                <a:gd name="T36" fmla="*/ 73 w 98"/>
                <a:gd name="T37" fmla="*/ 15 h 149"/>
                <a:gd name="T38" fmla="*/ 75 w 98"/>
                <a:gd name="T39" fmla="*/ 2 h 149"/>
                <a:gd name="T40" fmla="*/ 98 w 98"/>
                <a:gd name="T41" fmla="*/ 2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8" h="149">
                  <a:moveTo>
                    <a:pt x="49" y="85"/>
                  </a:moveTo>
                  <a:cubicBezTo>
                    <a:pt x="70" y="85"/>
                    <a:pt x="72" y="64"/>
                    <a:pt x="72" y="50"/>
                  </a:cubicBezTo>
                  <a:cubicBezTo>
                    <a:pt x="72" y="33"/>
                    <a:pt x="64" y="20"/>
                    <a:pt x="49" y="20"/>
                  </a:cubicBezTo>
                  <a:cubicBezTo>
                    <a:pt x="39" y="20"/>
                    <a:pt x="28" y="27"/>
                    <a:pt x="28" y="51"/>
                  </a:cubicBezTo>
                  <a:cubicBezTo>
                    <a:pt x="28" y="64"/>
                    <a:pt x="29" y="85"/>
                    <a:pt x="49" y="85"/>
                  </a:cubicBezTo>
                  <a:close/>
                  <a:moveTo>
                    <a:pt x="98" y="2"/>
                  </a:moveTo>
                  <a:cubicBezTo>
                    <a:pt x="98" y="102"/>
                    <a:pt x="98" y="102"/>
                    <a:pt x="98" y="102"/>
                  </a:cubicBezTo>
                  <a:cubicBezTo>
                    <a:pt x="98" y="119"/>
                    <a:pt x="97" y="148"/>
                    <a:pt x="47" y="149"/>
                  </a:cubicBezTo>
                  <a:cubicBezTo>
                    <a:pt x="26" y="149"/>
                    <a:pt x="7" y="141"/>
                    <a:pt x="3" y="123"/>
                  </a:cubicBezTo>
                  <a:cubicBezTo>
                    <a:pt x="30" y="118"/>
                    <a:pt x="30" y="118"/>
                    <a:pt x="30" y="118"/>
                  </a:cubicBezTo>
                  <a:cubicBezTo>
                    <a:pt x="32" y="123"/>
                    <a:pt x="35" y="128"/>
                    <a:pt x="50" y="128"/>
                  </a:cubicBezTo>
                  <a:cubicBezTo>
                    <a:pt x="65" y="128"/>
                    <a:pt x="72" y="122"/>
                    <a:pt x="72" y="105"/>
                  </a:cubicBezTo>
                  <a:cubicBezTo>
                    <a:pt x="72" y="93"/>
                    <a:pt x="72" y="93"/>
                    <a:pt x="72" y="93"/>
                  </a:cubicBezTo>
                  <a:cubicBezTo>
                    <a:pt x="71" y="92"/>
                    <a:pt x="71" y="92"/>
                    <a:pt x="71" y="92"/>
                  </a:cubicBezTo>
                  <a:cubicBezTo>
                    <a:pt x="67" y="100"/>
                    <a:pt x="60" y="108"/>
                    <a:pt x="44" y="108"/>
                  </a:cubicBezTo>
                  <a:cubicBezTo>
                    <a:pt x="19" y="108"/>
                    <a:pt x="0" y="91"/>
                    <a:pt x="0" y="55"/>
                  </a:cubicBezTo>
                  <a:cubicBezTo>
                    <a:pt x="0" y="20"/>
                    <a:pt x="20" y="0"/>
                    <a:pt x="42" y="0"/>
                  </a:cubicBezTo>
                  <a:cubicBezTo>
                    <a:pt x="63" y="0"/>
                    <a:pt x="71" y="10"/>
                    <a:pt x="73" y="15"/>
                  </a:cubicBezTo>
                  <a:cubicBezTo>
                    <a:pt x="73" y="15"/>
                    <a:pt x="73" y="15"/>
                    <a:pt x="73" y="15"/>
                  </a:cubicBezTo>
                  <a:cubicBezTo>
                    <a:pt x="75" y="2"/>
                    <a:pt x="75" y="2"/>
                    <a:pt x="75" y="2"/>
                  </a:cubicBezTo>
                  <a:lnTo>
                    <a:pt x="98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0" name="Freeform 12"/>
            <p:cNvSpPr>
              <a:spLocks noEditPoints="1"/>
            </p:cNvSpPr>
            <p:nvPr userDrawn="1"/>
          </p:nvSpPr>
          <p:spPr bwMode="auto">
            <a:xfrm>
              <a:off x="843760" y="4678363"/>
              <a:ext cx="58738" cy="26988"/>
            </a:xfrm>
            <a:custGeom>
              <a:avLst/>
              <a:gdLst>
                <a:gd name="T0" fmla="*/ 14 w 37"/>
                <a:gd name="T1" fmla="*/ 2 h 17"/>
                <a:gd name="T2" fmla="*/ 9 w 37"/>
                <a:gd name="T3" fmla="*/ 2 h 17"/>
                <a:gd name="T4" fmla="*/ 9 w 37"/>
                <a:gd name="T5" fmla="*/ 17 h 17"/>
                <a:gd name="T6" fmla="*/ 6 w 37"/>
                <a:gd name="T7" fmla="*/ 17 h 17"/>
                <a:gd name="T8" fmla="*/ 6 w 37"/>
                <a:gd name="T9" fmla="*/ 2 h 17"/>
                <a:gd name="T10" fmla="*/ 0 w 37"/>
                <a:gd name="T11" fmla="*/ 2 h 17"/>
                <a:gd name="T12" fmla="*/ 0 w 37"/>
                <a:gd name="T13" fmla="*/ 0 h 17"/>
                <a:gd name="T14" fmla="*/ 14 w 37"/>
                <a:gd name="T15" fmla="*/ 0 h 17"/>
                <a:gd name="T16" fmla="*/ 14 w 37"/>
                <a:gd name="T17" fmla="*/ 2 h 17"/>
                <a:gd name="T18" fmla="*/ 37 w 37"/>
                <a:gd name="T19" fmla="*/ 17 h 17"/>
                <a:gd name="T20" fmla="*/ 34 w 37"/>
                <a:gd name="T21" fmla="*/ 17 h 17"/>
                <a:gd name="T22" fmla="*/ 34 w 37"/>
                <a:gd name="T23" fmla="*/ 2 h 17"/>
                <a:gd name="T24" fmla="*/ 34 w 37"/>
                <a:gd name="T25" fmla="*/ 2 h 17"/>
                <a:gd name="T26" fmla="*/ 29 w 37"/>
                <a:gd name="T27" fmla="*/ 17 h 17"/>
                <a:gd name="T28" fmla="*/ 27 w 37"/>
                <a:gd name="T29" fmla="*/ 17 h 17"/>
                <a:gd name="T30" fmla="*/ 21 w 37"/>
                <a:gd name="T31" fmla="*/ 2 h 17"/>
                <a:gd name="T32" fmla="*/ 20 w 37"/>
                <a:gd name="T33" fmla="*/ 2 h 17"/>
                <a:gd name="T34" fmla="*/ 20 w 37"/>
                <a:gd name="T35" fmla="*/ 17 h 17"/>
                <a:gd name="T36" fmla="*/ 18 w 37"/>
                <a:gd name="T37" fmla="*/ 17 h 17"/>
                <a:gd name="T38" fmla="*/ 18 w 37"/>
                <a:gd name="T39" fmla="*/ 0 h 17"/>
                <a:gd name="T40" fmla="*/ 22 w 37"/>
                <a:gd name="T41" fmla="*/ 0 h 17"/>
                <a:gd name="T42" fmla="*/ 28 w 37"/>
                <a:gd name="T43" fmla="*/ 13 h 17"/>
                <a:gd name="T44" fmla="*/ 33 w 37"/>
                <a:gd name="T45" fmla="*/ 0 h 17"/>
                <a:gd name="T46" fmla="*/ 37 w 37"/>
                <a:gd name="T47" fmla="*/ 0 h 17"/>
                <a:gd name="T48" fmla="*/ 37 w 37"/>
                <a:gd name="T4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7" h="17">
                  <a:moveTo>
                    <a:pt x="14" y="2"/>
                  </a:moveTo>
                  <a:lnTo>
                    <a:pt x="9" y="2"/>
                  </a:lnTo>
                  <a:lnTo>
                    <a:pt x="9" y="17"/>
                  </a:lnTo>
                  <a:lnTo>
                    <a:pt x="6" y="17"/>
                  </a:lnTo>
                  <a:lnTo>
                    <a:pt x="6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2"/>
                  </a:lnTo>
                  <a:close/>
                  <a:moveTo>
                    <a:pt x="37" y="17"/>
                  </a:moveTo>
                  <a:lnTo>
                    <a:pt x="34" y="17"/>
                  </a:lnTo>
                  <a:lnTo>
                    <a:pt x="34" y="2"/>
                  </a:lnTo>
                  <a:lnTo>
                    <a:pt x="34" y="2"/>
                  </a:lnTo>
                  <a:lnTo>
                    <a:pt x="29" y="17"/>
                  </a:lnTo>
                  <a:lnTo>
                    <a:pt x="27" y="17"/>
                  </a:lnTo>
                  <a:lnTo>
                    <a:pt x="21" y="2"/>
                  </a:lnTo>
                  <a:lnTo>
                    <a:pt x="20" y="2"/>
                  </a:lnTo>
                  <a:lnTo>
                    <a:pt x="20" y="17"/>
                  </a:lnTo>
                  <a:lnTo>
                    <a:pt x="18" y="17"/>
                  </a:lnTo>
                  <a:lnTo>
                    <a:pt x="18" y="0"/>
                  </a:lnTo>
                  <a:lnTo>
                    <a:pt x="22" y="0"/>
                  </a:lnTo>
                  <a:lnTo>
                    <a:pt x="28" y="13"/>
                  </a:lnTo>
                  <a:lnTo>
                    <a:pt x="33" y="0"/>
                  </a:lnTo>
                  <a:lnTo>
                    <a:pt x="37" y="0"/>
                  </a:lnTo>
                  <a:lnTo>
                    <a:pt x="37" y="1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74709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4325" y="268287"/>
            <a:ext cx="8515349" cy="4281487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 marL="358775" indent="-358775">
              <a:spcBef>
                <a:spcPts val="0"/>
              </a:spcBef>
              <a:buClrTx/>
              <a:buSzPct val="100000"/>
              <a:buFont typeface="+mj-lt"/>
              <a:buAutoNum type="arabicPeriod"/>
              <a:defRPr sz="3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noProof="0" dirty="0"/>
              <a:t>Cliquez pour modifier le contenu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774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313769" y="268287"/>
            <a:ext cx="6096839" cy="4281487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spcBef>
                <a:spcPts val="0"/>
              </a:spcBef>
              <a:buNone/>
              <a:defRPr sz="5500" baseline="0"/>
            </a:lvl1pPr>
            <a:lvl2pPr>
              <a:lnSpc>
                <a:spcPct val="85000"/>
              </a:lnSpc>
              <a:spcBef>
                <a:spcPts val="0"/>
              </a:spcBef>
              <a:defRPr sz="5500"/>
            </a:lvl2pPr>
            <a:lvl3pPr>
              <a:defRPr sz="5500"/>
            </a:lvl3pPr>
            <a:lvl4pPr>
              <a:defRPr sz="5500"/>
            </a:lvl4pPr>
            <a:lvl5pPr>
              <a:defRPr sz="5500"/>
            </a:lvl5pPr>
          </a:lstStyle>
          <a:p>
            <a:pPr lvl="0"/>
            <a:r>
              <a:rPr lang="fr-FR" noProof="0" dirty="0"/>
              <a:t>Cliquez pour modifier le nom de la section </a:t>
            </a:r>
          </a:p>
          <a:p>
            <a:pPr lvl="1"/>
            <a:r>
              <a:rPr lang="fr-FR" noProof="0" dirty="0"/>
              <a:t>Deuxième niveau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808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14326" y="1184275"/>
            <a:ext cx="3966930" cy="3365499"/>
          </a:xfrm>
        </p:spPr>
        <p:txBody>
          <a:bodyPr>
            <a:normAutofit/>
          </a:bodyPr>
          <a:lstStyle>
            <a:lvl1pPr>
              <a:defRPr sz="1400" baseline="0"/>
            </a:lvl1pPr>
            <a:lvl2pPr>
              <a:defRPr sz="1400" baseline="0">
                <a:solidFill>
                  <a:schemeClr val="tx1"/>
                </a:solidFill>
              </a:defRPr>
            </a:lvl2pPr>
            <a:lvl3pPr>
              <a:defRPr sz="1400" baseline="0">
                <a:solidFill>
                  <a:schemeClr val="tx1"/>
                </a:solidFill>
              </a:defRPr>
            </a:lvl3pPr>
            <a:lvl4pPr>
              <a:defRPr sz="1400" baseline="0">
                <a:solidFill>
                  <a:schemeClr val="tx1"/>
                </a:solidFill>
              </a:defRPr>
            </a:lvl4pPr>
            <a:lvl5pPr>
              <a:defRPr sz="1400" baseline="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864795" y="1183698"/>
            <a:ext cx="3964880" cy="336441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400">
                <a:solidFill>
                  <a:schemeClr val="tx1"/>
                </a:solidFill>
              </a:defRPr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 smtClean="0"/>
              <a:t>Cliquez pour modifier le titre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8654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noProof="0" dirty="0"/>
              <a:t>Cliquez pour modifier le titre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928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pleine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/>
          <a:p>
            <a:r>
              <a:rPr lang="fr-FR" noProof="0" dirty="0"/>
              <a:t>Cliquez sur l'icône pour ajouter une photo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 smtClean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81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619545" y="4749146"/>
            <a:ext cx="7389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0" lang="fr-FR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t>Interne Orange</a:t>
            </a: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0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16308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3214048"/>
            <a:ext cx="9144000" cy="1929452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083" y="841772"/>
            <a:ext cx="8472138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‹N°›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4395" y="145638"/>
            <a:ext cx="2041824" cy="139226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764756"/>
            <a:ext cx="6858000" cy="124182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950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4325" y="267494"/>
            <a:ext cx="8515350" cy="7437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Cliquez pour modifier le titre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325" y="1184275"/>
            <a:ext cx="8515350" cy="33655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9" name="Text Placeholder 10"/>
          <p:cNvSpPr txBox="1">
            <a:spLocks/>
          </p:cNvSpPr>
          <p:nvPr/>
        </p:nvSpPr>
        <p:spPr>
          <a:xfrm>
            <a:off x="314325" y="4535485"/>
            <a:ext cx="275010" cy="334961"/>
          </a:xfrm>
          <a:prstGeom prst="rect">
            <a:avLst/>
          </a:prstGeom>
        </p:spPr>
        <p:txBody>
          <a:bodyPr wrap="square" lIns="7200" tIns="0" rIns="0" bIns="0" anchor="b">
            <a:normAutofit/>
          </a:bodyPr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tx1"/>
              </a:buClr>
              <a:buSzTx/>
              <a:buFont typeface="Helvetica 75" panose="020B0804020202020204" pitchFamily="34" charset="0"/>
              <a:buNone/>
              <a:tabLst/>
              <a:defRPr lang="fr-FR" sz="1200" kern="1200" baseline="0" dirty="0" smtClean="0">
                <a:solidFill>
                  <a:schemeClr val="tx1">
                    <a:lumMod val="50000"/>
                  </a:schemeClr>
                </a:solidFill>
                <a:latin typeface="Helvetica 75" panose="020B0804020202020204" pitchFamily="34" charset="0"/>
                <a:ea typeface="+mn-ea"/>
                <a:cs typeface="+mn-cs"/>
              </a:defRPr>
            </a:lvl1pPr>
            <a:lvl2pPr marL="688975" indent="-231775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2pPr>
            <a:lvl3pPr marL="12446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baseline="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3pPr>
            <a:lvl4pPr marL="1663700" indent="-28575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 smtClean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4pPr>
            <a:lvl5pPr marL="2251075" indent="-596900" algn="l" defTabSz="914400" rtl="0" eaLnBrk="1" fontAlgn="base" latinLnBrk="0" hangingPunct="1">
              <a:spcBef>
                <a:spcPct val="0"/>
              </a:spcBef>
              <a:spcAft>
                <a:spcPts val="600"/>
              </a:spcAft>
              <a:buFont typeface="Helvetica 45 Light" pitchFamily="34" charset="0"/>
              <a:buChar char="–"/>
              <a:defRPr lang="fr-FR" sz="2000" kern="1200" dirty="0">
                <a:solidFill>
                  <a:schemeClr val="tx1"/>
                </a:solidFill>
                <a:latin typeface="Helvetica 75" panose="020B08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ts val="1200"/>
              </a:spcAft>
              <a:buClr>
                <a:srgbClr val="FFFFFF"/>
              </a:buClr>
              <a:buSzTx/>
              <a:buFont typeface="Helvetica 75" panose="020B0804020202020204" pitchFamily="34" charset="0"/>
              <a:buNone/>
              <a:tabLst/>
              <a:defRPr/>
            </a:pPr>
            <a:fld id="{8702007A-2642-4DC4-A457-FD791426C840}" type="slidenum">
              <a:rPr kumimoji="0" lang="fr-FR" sz="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75 Bold" panose="020B08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85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FFFFFF"/>
                </a:buClr>
                <a:buSzTx/>
                <a:buFont typeface="Helvetica 75" panose="020B0804020202020204" pitchFamily="34" charset="0"/>
                <a:buNone/>
                <a:tabLst/>
                <a:defRPr/>
              </a:pPr>
              <a:t>‹N°›</a:t>
            </a:fld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75 Bold" panose="020B08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70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65" r:id="rId3"/>
    <p:sldLayoutId id="2147483664" r:id="rId4"/>
    <p:sldLayoutId id="2147483661" r:id="rId5"/>
    <p:sldLayoutId id="2147483662" r:id="rId6"/>
    <p:sldLayoutId id="2147483663" r:id="rId7"/>
    <p:sldLayoutId id="214748366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 spc="-20" baseline="0">
          <a:solidFill>
            <a:schemeClr val="bg2"/>
          </a:solidFill>
          <a:latin typeface="Helvetica 75 Bold" panose="020B0804020202020204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tabLst/>
        <a:defRPr sz="1400" kern="1200" spc="-20" baseline="0">
          <a:solidFill>
            <a:schemeClr val="bg2"/>
          </a:solidFill>
          <a:latin typeface="Helvetica 75 Bold" panose="020B0804020202020204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bg1"/>
        </a:buClr>
        <a:buSzPct val="25000"/>
        <a:buFont typeface="Calibri" panose="020F0502020204030204" pitchFamily="34" charset="0"/>
        <a:buNone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2pPr>
      <a:lvl3pPr marL="180975" indent="-180975" algn="l" defTabSz="914400" rtl="0" eaLnBrk="1" latinLnBrk="0" hangingPunct="1">
        <a:lnSpc>
          <a:spcPct val="90000"/>
        </a:lnSpc>
        <a:spcBef>
          <a:spcPts val="600"/>
        </a:spcBef>
        <a:buClr>
          <a:schemeClr val="bg2"/>
        </a:buClr>
        <a:buFont typeface="Wingdings" panose="05000000000000000000" pitchFamily="2" charset="2"/>
        <a:buChar char="§"/>
        <a:defRPr sz="1400" kern="1200" spc="-20" baseline="0">
          <a:solidFill>
            <a:schemeClr val="tx1"/>
          </a:solidFill>
          <a:latin typeface="Helvetica 75 Bold" panose="020B0804020202020204" pitchFamily="34" charset="0"/>
          <a:ea typeface="+mn-ea"/>
          <a:cs typeface="+mn-cs"/>
        </a:defRPr>
      </a:lvl3pPr>
      <a:lvl4pPr marL="407988" indent="-190500" algn="l" defTabSz="914400" rtl="0" eaLnBrk="1" latinLnBrk="0" hangingPunct="1">
        <a:lnSpc>
          <a:spcPct val="90000"/>
        </a:lnSpc>
        <a:spcBef>
          <a:spcPct val="20000"/>
        </a:spcBef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4pPr>
      <a:lvl5pPr marL="595313" indent="-173038" algn="l" defTabSz="914400" rtl="0" eaLnBrk="1" latinLnBrk="0" hangingPunct="1">
        <a:lnSpc>
          <a:spcPct val="90000"/>
        </a:lnSpc>
        <a:spcBef>
          <a:spcPct val="20000"/>
        </a:spcBef>
        <a:buClr>
          <a:schemeClr val="tx1"/>
        </a:buClr>
        <a:buFont typeface="Arial" panose="020B0604020202020204" pitchFamily="34" charset="0"/>
        <a:buChar char="–"/>
        <a:defRPr sz="1400" kern="1200" spc="-20" baseline="0">
          <a:solidFill>
            <a:schemeClr val="tx1"/>
          </a:solidFill>
          <a:latin typeface="Helvetica 55 Roman" panose="000B0500000000000000" pitchFamily="34" charset="0"/>
          <a:ea typeface="+mn-ea"/>
          <a:cs typeface="+mn-cs"/>
        </a:defRPr>
      </a:lvl5pPr>
      <a:lvl6pPr marL="800100" indent="-1905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Helvetica 55 Roman" panose="020B0604020202020204" pitchFamily="34" charset="0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023" y="0"/>
            <a:ext cx="5887724" cy="880178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022" y="112043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3222" y="4869657"/>
            <a:ext cx="370778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 defTabSz="685800"/>
              <a:t>‹N°›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866462"/>
            <a:ext cx="9144000" cy="1371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en-US" sz="140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1181" y="79384"/>
            <a:ext cx="994418" cy="67806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4873229"/>
            <a:ext cx="9144000" cy="1371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194373" y="4944097"/>
            <a:ext cx="765274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defTabSz="685800"/>
            <a:r>
              <a:rPr lang="en-US" sz="700" dirty="0" smtClean="0">
                <a:solidFill>
                  <a:prstClr val="white">
                    <a:lumMod val="75000"/>
                  </a:prst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pPr defTabSz="685800"/>
            <a:endParaRPr lang="en-US" sz="700" dirty="0">
              <a:solidFill>
                <a:prstClr val="white">
                  <a:lumMod val="50000"/>
                </a:prst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52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C00000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cs typeface="Arial" panose="020B0604020202020204" pitchFamily="34" charset="0"/>
              </a:rPr>
              <a:t>ATIS IoT Characteristics Matrix </a:t>
            </a:r>
            <a:r>
              <a:rPr lang="en-US" dirty="0">
                <a:cs typeface="Arial" panose="020B0604020202020204" pitchFamily="34" charset="0"/>
              </a:rPr>
              <a:t>F</a:t>
            </a:r>
            <a:r>
              <a:rPr lang="en-US" dirty="0" smtClean="0">
                <a:cs typeface="Arial" panose="020B0604020202020204" pitchFamily="34" charset="0"/>
              </a:rPr>
              <a:t>eedback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1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494835" y="2878425"/>
            <a:ext cx="7504194" cy="1241822"/>
          </a:xfrm>
        </p:spPr>
        <p:txBody>
          <a:bodyPr/>
          <a:lstStyle/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RDM Working </a:t>
            </a:r>
            <a:r>
              <a:rPr lang="en-US" dirty="0">
                <a:latin typeface="+mn-lt"/>
                <a:cs typeface="Arial" panose="020B0604020202020204" pitchFamily="34" charset="0"/>
              </a:rPr>
              <a:t>G</a:t>
            </a:r>
            <a:r>
              <a:rPr lang="en-US" dirty="0" smtClean="0">
                <a:latin typeface="+mn-lt"/>
                <a:cs typeface="Arial" panose="020B0604020202020204" pitchFamily="34" charset="0"/>
              </a:rPr>
              <a:t>roup, Leila Le Brun, leila.lebrun@orange.com</a:t>
            </a:r>
            <a:endParaRPr lang="en-US" dirty="0">
              <a:latin typeface="+mn-lt"/>
              <a:cs typeface="Arial" panose="020B0604020202020204" pitchFamily="34" charset="0"/>
            </a:endParaRP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2019-02-20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05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022" y="0"/>
            <a:ext cx="7057281" cy="880178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Arial" panose="020B0604020202020204" pitchFamily="34" charset="0"/>
              </a:rPr>
              <a:t>ATIS IoT Characteristics </a:t>
            </a:r>
            <a:r>
              <a:rPr lang="en-US" dirty="0" smtClean="0">
                <a:cs typeface="Arial" panose="020B0604020202020204" pitchFamily="34" charset="0"/>
              </a:rPr>
              <a:t>Matrix </a:t>
            </a:r>
            <a:r>
              <a:rPr lang="en-US" dirty="0">
                <a:cs typeface="Arial" panose="020B0604020202020204" pitchFamily="34" charset="0"/>
              </a:rPr>
              <a:t>feedback</a:t>
            </a:r>
            <a:endParaRPr lang="en-US" dirty="0"/>
          </a:p>
        </p:txBody>
      </p:sp>
      <p:sp>
        <p:nvSpPr>
          <p:cNvPr id="5" name="Ellipse 4"/>
          <p:cNvSpPr/>
          <p:nvPr/>
        </p:nvSpPr>
        <p:spPr>
          <a:xfrm>
            <a:off x="3486007" y="1923678"/>
            <a:ext cx="1260140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803275" algn="l"/>
              </a:tabLst>
            </a:pPr>
            <a:r>
              <a:rPr lang="fr-FR" sz="1000" dirty="0" smtClean="0">
                <a:solidFill>
                  <a:srgbClr val="000000"/>
                </a:solidFill>
              </a:rPr>
              <a:t>Smart </a:t>
            </a:r>
            <a:r>
              <a:rPr lang="en-US" sz="1000" dirty="0" smtClean="0">
                <a:solidFill>
                  <a:srgbClr val="000000"/>
                </a:solidFill>
              </a:rPr>
              <a:t>Cities</a:t>
            </a:r>
            <a:endParaRPr lang="en-US" sz="1000" dirty="0" smtClean="0">
              <a:solidFill>
                <a:srgbClr val="000000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190007" y="2931790"/>
            <a:ext cx="1043971" cy="64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803275" algn="l"/>
              </a:tabLst>
            </a:pPr>
            <a:r>
              <a:rPr lang="fr-FR" sz="1050" dirty="0" smtClean="0">
                <a:solidFill>
                  <a:srgbClr val="000000"/>
                </a:solidFill>
              </a:rPr>
              <a:t>Smart Parking</a:t>
            </a:r>
            <a:endParaRPr lang="fr-FR" sz="1050" dirty="0" smtClean="0">
              <a:solidFill>
                <a:srgbClr val="000000"/>
              </a:solidFill>
            </a:endParaRPr>
          </a:p>
        </p:txBody>
      </p:sp>
      <p:cxnSp>
        <p:nvCxnSpPr>
          <p:cNvPr id="7" name="Connecteur droit avec flèche 6"/>
          <p:cNvCxnSpPr>
            <a:stCxn id="5" idx="4"/>
            <a:endCxn id="6" idx="0"/>
          </p:cNvCxnSpPr>
          <p:nvPr/>
        </p:nvCxnSpPr>
        <p:spPr>
          <a:xfrm flipH="1">
            <a:off x="2711993" y="2571750"/>
            <a:ext cx="1404084" cy="360040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/>
          <p:cNvCxnSpPr>
            <a:stCxn id="6" idx="4"/>
            <a:endCxn id="9" idx="0"/>
          </p:cNvCxnSpPr>
          <p:nvPr/>
        </p:nvCxnSpPr>
        <p:spPr>
          <a:xfrm flipH="1">
            <a:off x="2551329" y="3579790"/>
            <a:ext cx="160664" cy="486531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/>
          <p:cNvSpPr/>
          <p:nvPr/>
        </p:nvSpPr>
        <p:spPr>
          <a:xfrm>
            <a:off x="2081922" y="4066321"/>
            <a:ext cx="938813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803275" algn="l"/>
              </a:tabLst>
            </a:pPr>
            <a:r>
              <a:rPr lang="fr-FR" sz="1000" dirty="0" smtClean="0">
                <a:solidFill>
                  <a:srgbClr val="000000"/>
                </a:solidFill>
              </a:rPr>
              <a:t>Pkg</a:t>
            </a:r>
            <a:r>
              <a:rPr lang="fr-FR" sz="1000" dirty="0" smtClean="0">
                <a:solidFill>
                  <a:srgbClr val="000000"/>
                </a:solidFill>
              </a:rPr>
              <a:t> </a:t>
            </a:r>
            <a:r>
              <a:rPr lang="fr-FR" sz="1000" dirty="0" smtClean="0">
                <a:solidFill>
                  <a:srgbClr val="000000"/>
                </a:solidFill>
              </a:rPr>
              <a:t>sensors</a:t>
            </a:r>
            <a:endParaRPr lang="fr-FR" sz="1000" dirty="0" smtClean="0">
              <a:solidFill>
                <a:srgbClr val="000000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3365558" y="2926125"/>
            <a:ext cx="1044044" cy="64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803275" algn="l"/>
              </a:tabLst>
            </a:pPr>
            <a:r>
              <a:rPr lang="fr-FR" sz="1050" dirty="0" smtClean="0">
                <a:solidFill>
                  <a:srgbClr val="000000"/>
                </a:solidFill>
              </a:rPr>
              <a:t>Smart Waste </a:t>
            </a:r>
            <a:r>
              <a:rPr lang="fr-FR" sz="1050" dirty="0" smtClean="0">
                <a:solidFill>
                  <a:srgbClr val="000000"/>
                </a:solidFill>
              </a:rPr>
              <a:t>mng</a:t>
            </a:r>
            <a:endParaRPr lang="fr-FR" sz="1050" dirty="0" smtClean="0">
              <a:solidFill>
                <a:srgbClr val="000000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4530195" y="2897880"/>
            <a:ext cx="1296000" cy="64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803275" algn="l"/>
              </a:tabLst>
            </a:pPr>
            <a:r>
              <a:rPr lang="fr-FR" sz="1050" dirty="0" smtClean="0">
                <a:solidFill>
                  <a:srgbClr val="000000"/>
                </a:solidFill>
              </a:rPr>
              <a:t>Smart Street Lighting</a:t>
            </a:r>
            <a:endParaRPr lang="fr-FR" sz="1050" dirty="0" smtClean="0">
              <a:solidFill>
                <a:srgbClr val="000000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5896378" y="2919651"/>
            <a:ext cx="963907" cy="64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803275" algn="l"/>
              </a:tabLst>
            </a:pPr>
            <a:r>
              <a:rPr lang="fr-FR" sz="1050" dirty="0" smtClean="0">
                <a:solidFill>
                  <a:srgbClr val="000000"/>
                </a:solidFill>
              </a:rPr>
              <a:t>Smart Water</a:t>
            </a:r>
            <a:endParaRPr lang="fr-FR" sz="1050" dirty="0" smtClean="0">
              <a:solidFill>
                <a:srgbClr val="000000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6932293" y="2897880"/>
            <a:ext cx="1080120" cy="64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803275" algn="l"/>
              </a:tabLst>
            </a:pPr>
            <a:r>
              <a:rPr lang="fr-FR" sz="1050" dirty="0" smtClean="0">
                <a:solidFill>
                  <a:srgbClr val="000000"/>
                </a:solidFill>
              </a:rPr>
              <a:t>Smart Building</a:t>
            </a:r>
            <a:endParaRPr lang="fr-FR" sz="1050" dirty="0" smtClean="0">
              <a:solidFill>
                <a:srgbClr val="000000"/>
              </a:solidFill>
            </a:endParaRPr>
          </a:p>
        </p:txBody>
      </p:sp>
      <p:cxnSp>
        <p:nvCxnSpPr>
          <p:cNvPr id="14" name="Connecteur droit avec flèche 13"/>
          <p:cNvCxnSpPr>
            <a:stCxn id="5" idx="4"/>
            <a:endCxn id="11" idx="0"/>
          </p:cNvCxnSpPr>
          <p:nvPr/>
        </p:nvCxnSpPr>
        <p:spPr>
          <a:xfrm>
            <a:off x="4116077" y="2571750"/>
            <a:ext cx="1062118" cy="326130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5" idx="4"/>
            <a:endCxn id="10" idx="0"/>
          </p:cNvCxnSpPr>
          <p:nvPr/>
        </p:nvCxnSpPr>
        <p:spPr>
          <a:xfrm flipH="1">
            <a:off x="3887580" y="2571750"/>
            <a:ext cx="228497" cy="354375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5" idx="4"/>
            <a:endCxn id="12" idx="0"/>
          </p:cNvCxnSpPr>
          <p:nvPr/>
        </p:nvCxnSpPr>
        <p:spPr>
          <a:xfrm>
            <a:off x="4116077" y="2571750"/>
            <a:ext cx="2262255" cy="347901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>
            <a:stCxn id="5" idx="4"/>
            <a:endCxn id="13" idx="0"/>
          </p:cNvCxnSpPr>
          <p:nvPr/>
        </p:nvCxnSpPr>
        <p:spPr>
          <a:xfrm>
            <a:off x="4116077" y="2571750"/>
            <a:ext cx="3356276" cy="326130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8084421" y="2886752"/>
            <a:ext cx="948080" cy="64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803275" algn="l"/>
              </a:tabLst>
            </a:pPr>
            <a:r>
              <a:rPr lang="fr-FR" sz="1050" dirty="0" smtClean="0">
                <a:solidFill>
                  <a:srgbClr val="000000"/>
                </a:solidFill>
              </a:rPr>
              <a:t>…</a:t>
            </a:r>
            <a:endParaRPr lang="fr-FR" sz="1050" dirty="0" smtClean="0">
              <a:solidFill>
                <a:srgbClr val="000000"/>
              </a:solidFill>
            </a:endParaRPr>
          </a:p>
        </p:txBody>
      </p:sp>
      <p:cxnSp>
        <p:nvCxnSpPr>
          <p:cNvPr id="19" name="Connecteur droit avec flèche 18"/>
          <p:cNvCxnSpPr>
            <a:endCxn id="18" idx="0"/>
          </p:cNvCxnSpPr>
          <p:nvPr/>
        </p:nvCxnSpPr>
        <p:spPr>
          <a:xfrm>
            <a:off x="4006350" y="2560622"/>
            <a:ext cx="4552111" cy="326130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4116077" y="4093248"/>
            <a:ext cx="1080049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803275" algn="l"/>
              </a:tabLst>
            </a:pPr>
            <a:r>
              <a:rPr lang="fr-FR" sz="1000" dirty="0" smtClean="0">
                <a:solidFill>
                  <a:srgbClr val="000000"/>
                </a:solidFill>
              </a:rPr>
              <a:t>Smart bin </a:t>
            </a:r>
            <a:r>
              <a:rPr lang="fr-FR" sz="1000" dirty="0" smtClean="0">
                <a:solidFill>
                  <a:srgbClr val="000000"/>
                </a:solidFill>
              </a:rPr>
              <a:t>sensors</a:t>
            </a:r>
            <a:endParaRPr lang="fr-FR" sz="1000" dirty="0" smtClean="0">
              <a:solidFill>
                <a:srgbClr val="000000"/>
              </a:solidFill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6038212" y="4066321"/>
            <a:ext cx="1080049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803275" algn="l"/>
              </a:tabLst>
            </a:pPr>
            <a:r>
              <a:rPr lang="fr-FR" sz="1000" dirty="0" smtClean="0">
                <a:solidFill>
                  <a:srgbClr val="000000"/>
                </a:solidFill>
              </a:rPr>
              <a:t>…</a:t>
            </a:r>
            <a:endParaRPr lang="fr-FR" sz="1000" dirty="0" smtClean="0">
              <a:solidFill>
                <a:srgbClr val="000000"/>
              </a:solidFill>
            </a:endParaRPr>
          </a:p>
        </p:txBody>
      </p:sp>
      <p:cxnSp>
        <p:nvCxnSpPr>
          <p:cNvPr id="22" name="Connecteur droit avec flèche 21"/>
          <p:cNvCxnSpPr>
            <a:stCxn id="6" idx="4"/>
            <a:endCxn id="31" idx="0"/>
          </p:cNvCxnSpPr>
          <p:nvPr/>
        </p:nvCxnSpPr>
        <p:spPr>
          <a:xfrm>
            <a:off x="2711993" y="3579790"/>
            <a:ext cx="868222" cy="527657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0" idx="4"/>
            <a:endCxn id="20" idx="0"/>
          </p:cNvCxnSpPr>
          <p:nvPr/>
        </p:nvCxnSpPr>
        <p:spPr>
          <a:xfrm>
            <a:off x="3887580" y="3574125"/>
            <a:ext cx="768522" cy="519123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2" idx="4"/>
          </p:cNvCxnSpPr>
          <p:nvPr/>
        </p:nvCxnSpPr>
        <p:spPr>
          <a:xfrm>
            <a:off x="6378332" y="3567651"/>
            <a:ext cx="199905" cy="498670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441192" y="1913958"/>
            <a:ext cx="1260140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803275" algn="l"/>
              </a:tabLst>
            </a:pPr>
            <a:r>
              <a:rPr lang="fr-FR" sz="1000" dirty="0" smtClean="0">
                <a:solidFill>
                  <a:srgbClr val="000000"/>
                </a:solidFill>
              </a:rPr>
              <a:t>Application group</a:t>
            </a:r>
            <a:endParaRPr lang="fr-FR" sz="1000" dirty="0" smtClean="0">
              <a:solidFill>
                <a:srgbClr val="000000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395536" y="2903545"/>
            <a:ext cx="1296000" cy="648000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803275" algn="l"/>
              </a:tabLst>
            </a:pPr>
            <a:r>
              <a:rPr lang="fr-FR" sz="1050" dirty="0" smtClean="0">
                <a:solidFill>
                  <a:srgbClr val="000000"/>
                </a:solidFill>
              </a:rPr>
              <a:t>Application</a:t>
            </a:r>
            <a:endParaRPr lang="fr-FR" sz="1050" dirty="0" smtClean="0">
              <a:solidFill>
                <a:srgbClr val="000000"/>
              </a:solidFill>
            </a:endParaRPr>
          </a:p>
        </p:txBody>
      </p:sp>
      <p:cxnSp>
        <p:nvCxnSpPr>
          <p:cNvPr id="27" name="Connecteur droit avec flèche 26"/>
          <p:cNvCxnSpPr>
            <a:stCxn id="25" idx="4"/>
            <a:endCxn id="26" idx="0"/>
          </p:cNvCxnSpPr>
          <p:nvPr/>
        </p:nvCxnSpPr>
        <p:spPr>
          <a:xfrm flipH="1">
            <a:off x="1043536" y="2562030"/>
            <a:ext cx="27726" cy="341515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26" idx="4"/>
            <a:endCxn id="29" idx="0"/>
          </p:cNvCxnSpPr>
          <p:nvPr/>
        </p:nvCxnSpPr>
        <p:spPr>
          <a:xfrm flipH="1">
            <a:off x="981192" y="3551545"/>
            <a:ext cx="62344" cy="514776"/>
          </a:xfrm>
          <a:prstGeom prst="straightConnector1">
            <a:avLst/>
          </a:prstGeom>
          <a:ln w="254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>
            <a:off x="441192" y="4066321"/>
            <a:ext cx="1080000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803275" algn="l"/>
              </a:tabLst>
            </a:pPr>
            <a:r>
              <a:rPr lang="fr-FR" sz="1000" dirty="0" smtClean="0">
                <a:solidFill>
                  <a:srgbClr val="000000"/>
                </a:solidFill>
              </a:rPr>
              <a:t>Devices</a:t>
            </a:r>
            <a:endParaRPr lang="fr-FR" sz="1000" dirty="0" smtClean="0">
              <a:solidFill>
                <a:srgbClr val="000000"/>
              </a:solidFill>
            </a:endParaRPr>
          </a:p>
        </p:txBody>
      </p:sp>
      <p:cxnSp>
        <p:nvCxnSpPr>
          <p:cNvPr id="30" name="Connecteur droit 29"/>
          <p:cNvCxnSpPr/>
          <p:nvPr/>
        </p:nvCxnSpPr>
        <p:spPr>
          <a:xfrm>
            <a:off x="1963741" y="1419622"/>
            <a:ext cx="0" cy="345638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3044353" y="4107447"/>
            <a:ext cx="1071724" cy="648072"/>
          </a:xfrm>
          <a:prstGeom prst="ellipse">
            <a:avLst/>
          </a:prstGeom>
          <a:solidFill>
            <a:schemeClr val="bg1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tabLst>
                <a:tab pos="803275" algn="l"/>
              </a:tabLst>
            </a:pPr>
            <a:r>
              <a:rPr lang="fr-FR" sz="1000" dirty="0" smtClean="0">
                <a:solidFill>
                  <a:srgbClr val="000000"/>
                </a:solidFill>
              </a:rPr>
              <a:t>Vehicule</a:t>
            </a:r>
            <a:r>
              <a:rPr lang="fr-FR" sz="1000" dirty="0" smtClean="0">
                <a:solidFill>
                  <a:srgbClr val="000000"/>
                </a:solidFill>
              </a:rPr>
              <a:t> </a:t>
            </a:r>
            <a:r>
              <a:rPr lang="fr-FR" sz="1000" dirty="0" smtClean="0">
                <a:solidFill>
                  <a:srgbClr val="000000"/>
                </a:solidFill>
              </a:rPr>
              <a:t>detection</a:t>
            </a:r>
            <a:r>
              <a:rPr lang="fr-FR" sz="1000" dirty="0" smtClean="0">
                <a:solidFill>
                  <a:srgbClr val="000000"/>
                </a:solidFill>
              </a:rPr>
              <a:t> </a:t>
            </a:r>
            <a:r>
              <a:rPr lang="fr-FR" sz="1000" dirty="0" smtClean="0">
                <a:solidFill>
                  <a:srgbClr val="000000"/>
                </a:solidFill>
              </a:rPr>
              <a:t>sensors</a:t>
            </a:r>
            <a:endParaRPr lang="fr-FR" sz="1000" dirty="0" smtClean="0">
              <a:solidFill>
                <a:srgbClr val="00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64264" y="917307"/>
            <a:ext cx="1787456" cy="64633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ATIS classification via ‘Application Group’/’Application’</a:t>
            </a:r>
            <a:endParaRPr lang="fr-FR" sz="1400" dirty="0" smtClean="0"/>
          </a:p>
        </p:txBody>
      </p:sp>
      <p:sp>
        <p:nvSpPr>
          <p:cNvPr id="33" name="ZoneTexte 32"/>
          <p:cNvSpPr txBox="1"/>
          <p:nvPr/>
        </p:nvSpPr>
        <p:spPr>
          <a:xfrm>
            <a:off x="3059832" y="1059582"/>
            <a:ext cx="3333131" cy="43088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Example fro</a:t>
            </a:r>
            <a:r>
              <a:rPr lang="fr-FR" sz="1400" dirty="0" smtClean="0"/>
              <a:t>m </a:t>
            </a:r>
            <a:r>
              <a:rPr lang="fr-FR" sz="1400" dirty="0"/>
              <a:t>the </a:t>
            </a:r>
            <a:r>
              <a:rPr lang="fr-FR" sz="1400" dirty="0" smtClean="0"/>
              <a:t>IoT_Characteristics_Matrix.xlsx</a:t>
            </a:r>
            <a:endParaRPr 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422676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022" y="0"/>
            <a:ext cx="7057281" cy="880178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Arial" panose="020B0604020202020204" pitchFamily="34" charset="0"/>
              </a:rPr>
              <a:t>ATIS IoT Characteristics </a:t>
            </a:r>
            <a:r>
              <a:rPr lang="en-US" dirty="0" smtClean="0">
                <a:cs typeface="Arial" panose="020B0604020202020204" pitchFamily="34" charset="0"/>
              </a:rPr>
              <a:t>Matrix </a:t>
            </a:r>
            <a:r>
              <a:rPr lang="en-US" dirty="0">
                <a:cs typeface="Arial" panose="020B0604020202020204" pitchFamily="34" charset="0"/>
              </a:rPr>
              <a:t>feedback</a:t>
            </a:r>
            <a:endParaRPr lang="en-US" dirty="0"/>
          </a:p>
        </p:txBody>
      </p:sp>
      <p:graphicFrame>
        <p:nvGraphicFramePr>
          <p:cNvPr id="34" name="Tableau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036882"/>
              </p:ext>
            </p:extLst>
          </p:nvPr>
        </p:nvGraphicFramePr>
        <p:xfrm>
          <a:off x="323528" y="915566"/>
          <a:ext cx="5760640" cy="40842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/>
                <a:gridCol w="4176464"/>
              </a:tblGrid>
              <a:tr h="2160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Application Group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Applications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1031">
                <a:tc row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Smart Cities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Smart Parking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1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Smart Waste Management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1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Smart Street Lighting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1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Smart Water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1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Smart Buildings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1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Traffic Monitoring &amp; Management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1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Public Transport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1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Urban Package Delivery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1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Crowd Management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1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Smart Infrastructure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1031"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Smart Energy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Smart Grid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1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Renewable Energy (Wind, Solar)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1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 Smart Oil &amp; Gas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1031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Intelligent Transportation System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Vehicle </a:t>
                      </a:r>
                      <a:r>
                        <a:rPr lang="en-US" sz="1200" dirty="0" smtClean="0">
                          <a:effectLst/>
                        </a:rPr>
                        <a:t>Safety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4489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Autonomous Vehicles (fully </a:t>
                      </a:r>
                      <a:r>
                        <a:rPr lang="en-US" sz="1200" dirty="0" smtClean="0">
                          <a:effectLst/>
                        </a:rPr>
                        <a:t>cooperative,</a:t>
                      </a:r>
                      <a:r>
                        <a:rPr lang="en-US" sz="1200" baseline="0" dirty="0" smtClean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automated </a:t>
                      </a:r>
                      <a:r>
                        <a:rPr lang="en-US" sz="1200" dirty="0">
                          <a:effectLst/>
                        </a:rPr>
                        <a:t>vehicle)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1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Cooperative Traffic Management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58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Electronic Toll Collection System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1031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Industrial Automation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Smart Logistics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20103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Predictive maintenance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</a:tbl>
          </a:graphicData>
        </a:graphic>
      </p:graphicFrame>
      <p:sp>
        <p:nvSpPr>
          <p:cNvPr id="35" name="ZoneTexte 34"/>
          <p:cNvSpPr txBox="1"/>
          <p:nvPr/>
        </p:nvSpPr>
        <p:spPr>
          <a:xfrm>
            <a:off x="6222642" y="4047043"/>
            <a:ext cx="2952328" cy="64633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Full </a:t>
            </a:r>
            <a:r>
              <a:rPr lang="fr-FR" sz="1400" dirty="0" smtClean="0"/>
              <a:t>li</a:t>
            </a:r>
            <a:r>
              <a:rPr lang="fr-FR" sz="1400" dirty="0" smtClean="0"/>
              <a:t>st of Application Group/Applications proposed by ATIS</a:t>
            </a:r>
          </a:p>
          <a:p>
            <a:r>
              <a:rPr lang="fr-FR" sz="1400" dirty="0" smtClean="0"/>
              <a:t>1/2</a:t>
            </a:r>
            <a:endParaRPr lang="fr-FR" sz="1400" dirty="0" smtClean="0"/>
          </a:p>
        </p:txBody>
      </p:sp>
    </p:spTree>
    <p:extLst>
      <p:ext uri="{BB962C8B-B14F-4D97-AF65-F5344CB8AC3E}">
        <p14:creationId xmlns:p14="http://schemas.microsoft.com/office/powerpoint/2010/main" val="151988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022" y="0"/>
            <a:ext cx="7057281" cy="880178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Arial" panose="020B0604020202020204" pitchFamily="34" charset="0"/>
              </a:rPr>
              <a:t>ATIS IoT Characteristics </a:t>
            </a:r>
            <a:r>
              <a:rPr lang="en-US" dirty="0" smtClean="0">
                <a:cs typeface="Arial" panose="020B0604020202020204" pitchFamily="34" charset="0"/>
              </a:rPr>
              <a:t>Matrix </a:t>
            </a:r>
            <a:r>
              <a:rPr lang="en-US" dirty="0">
                <a:cs typeface="Arial" panose="020B0604020202020204" pitchFamily="34" charset="0"/>
              </a:rPr>
              <a:t>feedback</a:t>
            </a:r>
            <a:endParaRPr lang="en-US" dirty="0"/>
          </a:p>
        </p:txBody>
      </p:sp>
      <p:sp>
        <p:nvSpPr>
          <p:cNvPr id="35" name="ZoneTexte 34"/>
          <p:cNvSpPr txBox="1"/>
          <p:nvPr/>
        </p:nvSpPr>
        <p:spPr>
          <a:xfrm>
            <a:off x="6222642" y="4047043"/>
            <a:ext cx="2741846" cy="64633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r>
              <a:rPr lang="fr-FR" sz="1400" dirty="0" smtClean="0"/>
              <a:t>Full </a:t>
            </a:r>
            <a:r>
              <a:rPr lang="fr-FR" sz="1400" dirty="0" smtClean="0"/>
              <a:t>li</a:t>
            </a:r>
            <a:r>
              <a:rPr lang="fr-FR" sz="1400" dirty="0" smtClean="0"/>
              <a:t>st of Application Group/Applications proposed by ATIS</a:t>
            </a:r>
          </a:p>
          <a:p>
            <a:r>
              <a:rPr lang="fr-FR" sz="1400" dirty="0"/>
              <a:t>2</a:t>
            </a:r>
            <a:r>
              <a:rPr lang="fr-FR" sz="1400" dirty="0" smtClean="0"/>
              <a:t>/2</a:t>
            </a:r>
            <a:endParaRPr lang="fr-FR" sz="1400" dirty="0" smtClean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353342"/>
              </p:ext>
            </p:extLst>
          </p:nvPr>
        </p:nvGraphicFramePr>
        <p:xfrm>
          <a:off x="323528" y="915566"/>
          <a:ext cx="5544616" cy="4075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4032448"/>
              </a:tblGrid>
              <a:tr h="234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Application Group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Applications</a:t>
                      </a:r>
                      <a:endParaRPr lang="fr-FR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row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Industrial Automation </a:t>
                      </a:r>
                      <a:endParaRPr lang="fr-FR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Manufacturing Efficiency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Packaging Efficiency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 smtClean="0">
                          <a:effectLst/>
                        </a:rPr>
                        <a:t>Smart Health &amp; Wellness</a:t>
                      </a:r>
                      <a:endParaRPr lang="fr-FR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Secure real time remote patient care and monitoring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Secure remote patient care and monitoring - non-real-time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Fall Detection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Personal Fitness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Remote Robotic Surgery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Unmanned Aerial Vehicles (UAV)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Command and Control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Surveillance and monitoring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Inspections and surveys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Goods delivery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Emergency/Disaster Response/Search and Rescue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Communications and Media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Public Safety 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Mission Critical Communications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36368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Emergency Response (Police, fire and emergency medical services )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Emergency Notification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Surveillance for Crtical Infrastructure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Entertainment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Gaming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Ultra High Fidelity Media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  <a:tr h="1818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Asset Management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Automated Asset Traceability and Monitoring</a:t>
                      </a:r>
                      <a:endParaRPr lang="fr-FR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343" marR="2634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7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range WHT Secondary">
      <a:dk1>
        <a:srgbClr val="000000"/>
      </a:dk1>
      <a:lt1>
        <a:srgbClr val="FFFFFF"/>
      </a:lt1>
      <a:dk2>
        <a:srgbClr val="8F8F8F"/>
      </a:dk2>
      <a:lt2>
        <a:srgbClr val="FF7900"/>
      </a:lt2>
      <a:accent1>
        <a:srgbClr val="FF7900"/>
      </a:accent1>
      <a:accent2>
        <a:srgbClr val="4BB4E6"/>
      </a:accent2>
      <a:accent3>
        <a:srgbClr val="50BE87"/>
      </a:accent3>
      <a:accent4>
        <a:srgbClr val="FFB4E6"/>
      </a:accent4>
      <a:accent5>
        <a:srgbClr val="A885D8"/>
      </a:accent5>
      <a:accent6>
        <a:srgbClr val="FFD200"/>
      </a:accent6>
      <a:hlink>
        <a:srgbClr val="FF7900"/>
      </a:hlink>
      <a:folHlink>
        <a:srgbClr val="FF7900"/>
      </a:folHlink>
    </a:clrScheme>
    <a:fontScheme name="Orange">
      <a:majorFont>
        <a:latin typeface="Helvetica 75 Bold"/>
        <a:ea typeface=""/>
        <a:cs typeface=""/>
      </a:majorFont>
      <a:minorFont>
        <a:latin typeface="Helvetica 75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1600" dirty="0" smtClean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none" lIns="0" tIns="0" rIns="0" bIns="0" rtlCol="0">
        <a:spAutoFit/>
      </a:bodyPr>
      <a:lstStyle>
        <a:defPPr>
          <a:defRPr sz="14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OFR_OBS-template_external.potx" id="{8E63A4C0-0D5B-4AB0-9B17-28650E3A1109}" vid="{213D95EF-7056-43E0-9767-0E799F788926}"/>
    </a:ext>
  </a:extLst>
</a:theme>
</file>

<file path=ppt/theme/theme2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1057</TotalTime>
  <Words>259</Words>
  <Application>Microsoft Office PowerPoint</Application>
  <PresentationFormat>Affichage à l'écran (16:9)</PresentationFormat>
  <Paragraphs>81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blank</vt:lpstr>
      <vt:lpstr>Office Theme</vt:lpstr>
      <vt:lpstr>ATIS IoT Characteristics Matrix Feedback</vt:lpstr>
      <vt:lpstr>ATIS IoT Characteristics Matrix feedback</vt:lpstr>
      <vt:lpstr>ATIS IoT Characteristics Matrix feedback</vt:lpstr>
      <vt:lpstr>ATIS IoT Characteristics Matrix feedback</vt:lpstr>
    </vt:vector>
  </TitlesOfParts>
  <Company>ORANGE FT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 BRUN Leila IMT/OLS</dc:creator>
  <cp:lastModifiedBy>LE BRUN Leila IMT/OLS</cp:lastModifiedBy>
  <cp:revision>13</cp:revision>
  <dcterms:created xsi:type="dcterms:W3CDTF">2019-02-19T15:42:19Z</dcterms:created>
  <dcterms:modified xsi:type="dcterms:W3CDTF">2019-02-20T09:19:40Z</dcterms:modified>
</cp:coreProperties>
</file>