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99" r:id="rId3"/>
    <p:sldId id="30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  <a:srgbClr val="D9D9D9"/>
    <a:srgbClr val="E7E6E6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1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20.01.2020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yrille.bareau@orange.com" TargetMode="External"/><Relationship Id="rId2" Type="http://schemas.openxmlformats.org/officeDocument/2006/relationships/hyperlink" Target="mailto:Andreas.Kraft@t-system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SDT 4.0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Proposed Multiplicity for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ModuleClasses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SubDevices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Andreas Kraft, Deutsche Telekom, </a:t>
            </a:r>
            <a:r>
              <a:rPr lang="de-DE" dirty="0">
                <a:hlinkClick r:id="rId2"/>
              </a:rPr>
              <a:t>Andreas.Kraft@t-systems.com</a:t>
            </a:r>
            <a:r>
              <a:rPr lang="de-DE" dirty="0"/>
              <a:t> 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Cyrille </a:t>
            </a:r>
            <a:r>
              <a:rPr lang="en-US" dirty="0" err="1">
                <a:latin typeface="+mn-lt"/>
              </a:rPr>
              <a:t>Bareau</a:t>
            </a:r>
            <a:r>
              <a:rPr lang="en-US" dirty="0">
                <a:latin typeface="+mn-lt"/>
              </a:rPr>
              <a:t>, Orange, </a:t>
            </a:r>
            <a:r>
              <a:rPr lang="en-US" dirty="0">
                <a:latin typeface="+mn-lt"/>
                <a:hlinkClick r:id="rId3"/>
              </a:rPr>
              <a:t>cyrille.bareau@orange.com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 Description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351338"/>
          </a:xfrm>
        </p:spPr>
        <p:txBody>
          <a:bodyPr/>
          <a:lstStyle/>
          <a:p>
            <a:r>
              <a:rPr lang="de-DE" dirty="0"/>
              <a:t>SDT &lt; 4.0 support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ModuleClass</a:t>
            </a:r>
            <a:r>
              <a:rPr lang="de-DE" dirty="0"/>
              <a:t> and </a:t>
            </a:r>
            <a:r>
              <a:rPr lang="de-DE" dirty="0" err="1"/>
              <a:t>SubDevice</a:t>
            </a:r>
            <a:r>
              <a:rPr lang="de-DE" dirty="0"/>
              <a:t> </a:t>
            </a:r>
            <a:r>
              <a:rPr lang="de-DE" dirty="0" err="1"/>
              <a:t>definitions</a:t>
            </a:r>
            <a:r>
              <a:rPr lang="de-DE" dirty="0"/>
              <a:t>. This </a:t>
            </a:r>
            <a:r>
              <a:rPr lang="de-DE" dirty="0" err="1"/>
              <a:t>leads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„</a:t>
            </a:r>
            <a:r>
              <a:rPr lang="de-DE" dirty="0" err="1"/>
              <a:t>hacks</a:t>
            </a:r>
            <a:r>
              <a:rPr lang="de-DE" dirty="0"/>
              <a:t>“ </a:t>
            </a:r>
            <a:r>
              <a:rPr lang="de-DE" dirty="0" err="1"/>
              <a:t>to</a:t>
            </a:r>
            <a:r>
              <a:rPr lang="de-DE" dirty="0"/>
              <a:t> support multiple </a:t>
            </a:r>
            <a:r>
              <a:rPr lang="de-DE" dirty="0" err="1"/>
              <a:t>definitions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/>
              <a:t>ModuleClass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SubDevice</a:t>
            </a:r>
            <a:r>
              <a:rPr lang="de-DE" dirty="0"/>
              <a:t>.</a:t>
            </a:r>
          </a:p>
          <a:p>
            <a:r>
              <a:rPr lang="de-DE" dirty="0" err="1"/>
              <a:t>Example</a:t>
            </a:r>
            <a:r>
              <a:rPr lang="de-DE" dirty="0"/>
              <a:t>: </a:t>
            </a:r>
            <a:r>
              <a:rPr lang="de-DE" dirty="0" err="1"/>
              <a:t>SubDevices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DeviceBloodPressureMonitor</a:t>
            </a:r>
            <a:r>
              <a:rPr lang="de-DE" dirty="0"/>
              <a:t> Device.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New </a:t>
            </a:r>
            <a:r>
              <a:rPr lang="de-DE" dirty="0" err="1"/>
              <a:t>definitions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abstract</a:t>
            </a:r>
            <a:r>
              <a:rPr lang="de-DE" dirty="0"/>
              <a:t> </a:t>
            </a:r>
            <a:r>
              <a:rPr lang="de-DE" dirty="0" err="1"/>
              <a:t>device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, e.g. multiple </a:t>
            </a:r>
            <a:r>
              <a:rPr lang="de-DE" dirty="0" err="1"/>
              <a:t>firmwares</a:t>
            </a:r>
            <a:r>
              <a:rPr lang="de-DE" dirty="0"/>
              <a:t>, </a:t>
            </a:r>
            <a:r>
              <a:rPr lang="de-DE" dirty="0" err="1"/>
              <a:t>require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support </a:t>
            </a:r>
            <a:r>
              <a:rPr lang="de-DE" dirty="0" err="1"/>
              <a:t>multiplicity</a:t>
            </a:r>
            <a:r>
              <a:rPr lang="de-DE" dirty="0"/>
              <a:t>.</a:t>
            </a:r>
          </a:p>
          <a:p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5C108D2-8834-441B-A073-72DBA51C5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86" y="3429000"/>
            <a:ext cx="7144117" cy="121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40F22-C91F-46D9-BD59-CEC39A41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Proposal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FE4DC9-2247-48B9-B4C1-65ACAE13D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Introduce</a:t>
            </a:r>
            <a:r>
              <a:rPr lang="de-DE" dirty="0"/>
              <a:t> 2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properties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ModuleClass</a:t>
            </a:r>
            <a:r>
              <a:rPr lang="de-DE" dirty="0"/>
              <a:t> and </a:t>
            </a:r>
            <a:r>
              <a:rPr lang="de-DE" dirty="0" err="1"/>
              <a:t>SubDevice</a:t>
            </a:r>
            <a:r>
              <a:rPr lang="de-DE" dirty="0"/>
              <a:t> </a:t>
            </a:r>
            <a:r>
              <a:rPr lang="de-DE" dirty="0" err="1"/>
              <a:t>definitions</a:t>
            </a:r>
            <a:r>
              <a:rPr lang="de-DE" dirty="0"/>
              <a:t>:</a:t>
            </a:r>
            <a:br>
              <a:rPr lang="de-DE" dirty="0"/>
            </a:br>
            <a:r>
              <a:rPr lang="de-DE" b="1" dirty="0" err="1"/>
              <a:t>minOccurs</a:t>
            </a:r>
            <a:r>
              <a:rPr lang="de-DE" dirty="0"/>
              <a:t>, </a:t>
            </a:r>
            <a:r>
              <a:rPr lang="de-DE" b="1" dirty="0" err="1"/>
              <a:t>maxOccurs</a:t>
            </a:r>
            <a:endParaRPr lang="de-DE" b="1" dirty="0"/>
          </a:p>
          <a:p>
            <a:r>
              <a:rPr lang="de-DE" dirty="0"/>
              <a:t>Defaults </a:t>
            </a:r>
            <a:r>
              <a:rPr lang="de-DE" dirty="0" err="1"/>
              <a:t>to</a:t>
            </a:r>
            <a:r>
              <a:rPr lang="de-DE" dirty="0"/>
              <a:t> 1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backward</a:t>
            </a:r>
            <a:r>
              <a:rPr lang="de-DE" dirty="0"/>
              <a:t> </a:t>
            </a:r>
            <a:r>
              <a:rPr lang="de-DE" dirty="0" err="1"/>
              <a:t>compatible</a:t>
            </a:r>
            <a:r>
              <a:rPr lang="de-DE" dirty="0"/>
              <a:t>)</a:t>
            </a:r>
          </a:p>
          <a:p>
            <a:r>
              <a:rPr lang="de-DE" dirty="0"/>
              <a:t>Unlimited: </a:t>
            </a:r>
            <a:r>
              <a:rPr lang="de-DE" i="1" dirty="0" err="1"/>
              <a:t>unbounded</a:t>
            </a:r>
            <a:endParaRPr lang="de-DE" i="1" dirty="0"/>
          </a:p>
          <a:p>
            <a:r>
              <a:rPr lang="de-DE" dirty="0" err="1"/>
              <a:t>Aligns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XML Schema </a:t>
            </a:r>
            <a:br>
              <a:rPr lang="de-DE" dirty="0"/>
            </a:br>
            <a:r>
              <a:rPr lang="de-DE" dirty="0" err="1"/>
              <a:t>definition</a:t>
            </a:r>
            <a:endParaRPr lang="de-DE" dirty="0"/>
          </a:p>
        </p:txBody>
      </p:sp>
      <p:pic>
        <p:nvPicPr>
          <p:cNvPr id="1026" name="Picture 2" descr="C4BE50F6-E48F-447E-A00F-F1B82A0FED98">
            <a:extLst>
              <a:ext uri="{FF2B5EF4-FFF2-40B4-BE49-F238E27FC236}">
                <a16:creationId xmlns:a16="http://schemas.microsoft.com/office/drawing/2014/main" id="{C2E46920-1A0E-4778-8695-46061EC53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041" y="2010535"/>
            <a:ext cx="5762625" cy="4333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75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Breitbild</PresentationFormat>
  <Paragraphs>17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Myriad Pro</vt:lpstr>
      <vt:lpstr>Myriad Pro Light</vt:lpstr>
      <vt:lpstr>Office Theme</vt:lpstr>
      <vt:lpstr>SDT 4.0 Proposed Multiplicity for ModuleClasses and SubDevices</vt:lpstr>
      <vt:lpstr>Problem Description</vt:lpstr>
      <vt:lpstr>Proposal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120</cp:revision>
  <dcterms:created xsi:type="dcterms:W3CDTF">2017-09-21T15:46:31Z</dcterms:created>
  <dcterms:modified xsi:type="dcterms:W3CDTF">2020-01-20T16:12:52Z</dcterms:modified>
</cp:coreProperties>
</file>