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  <p:sldMasterId id="2147483667" r:id="rId2"/>
    <p:sldMasterId id="2147483665" r:id="rId3"/>
    <p:sldMasterId id="2147483648" r:id="rId4"/>
    <p:sldMasterId id="2147483651" r:id="rId5"/>
    <p:sldMasterId id="2147483653" r:id="rId6"/>
    <p:sldMasterId id="2147483655" r:id="rId7"/>
    <p:sldMasterId id="2147483657" r:id="rId8"/>
    <p:sldMasterId id="2147483659" r:id="rId9"/>
    <p:sldMasterId id="2147483661" r:id="rId10"/>
  </p:sldMasterIdLst>
  <p:notesMasterIdLst>
    <p:notesMasterId r:id="rId21"/>
  </p:notesMasterIdLst>
  <p:handoutMasterIdLst>
    <p:handoutMasterId r:id="rId22"/>
  </p:handoutMasterIdLst>
  <p:sldIdLst>
    <p:sldId id="272" r:id="rId11"/>
    <p:sldId id="276" r:id="rId12"/>
    <p:sldId id="271" r:id="rId13"/>
    <p:sldId id="278" r:id="rId14"/>
    <p:sldId id="279" r:id="rId15"/>
    <p:sldId id="280" r:id="rId16"/>
    <p:sldId id="281" r:id="rId17"/>
    <p:sldId id="282" r:id="rId18"/>
    <p:sldId id="283" r:id="rId19"/>
    <p:sldId id="284" r:id="rId20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DDDD"/>
    <a:srgbClr val="9999FF"/>
    <a:srgbClr val="9CC00C"/>
    <a:srgbClr val="FECF53"/>
    <a:srgbClr val="0592C2"/>
    <a:srgbClr val="EB7527"/>
    <a:srgbClr val="808C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0474" autoAdjust="0"/>
    <p:restoredTop sz="95545"/>
  </p:normalViewPr>
  <p:slideViewPr>
    <p:cSldViewPr snapToGrid="0">
      <p:cViewPr>
        <p:scale>
          <a:sx n="97" d="100"/>
          <a:sy n="97" d="100"/>
        </p:scale>
        <p:origin x="1000" y="3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fr-FR"/>
          </a:p>
        </p:txBody>
      </p:sp>
      <p:sp>
        <p:nvSpPr>
          <p:cNvPr id="1413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1413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1A49BC3-031B-4C33-8589-78085FFD627D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90806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fr-FR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10B4093-417D-40B4-8306-17BD26F8DB65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03149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0B4093-417D-40B4-8306-17BD26F8DB65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19366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It is also possible to consider other restricted semantic routing directives such as (list not exhaustive):</a:t>
            </a:r>
            <a:endParaRPr lang="en-FR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Arial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0B4093-417D-40B4-8306-17BD26F8DB65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06517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chemeClr val="tx1"/>
                </a:solidFill>
                <a:highlight>
                  <a:srgbClr val="FFFF00"/>
                </a:highlight>
              </a:rPr>
              <a:t>Formal Graph Topologies</a:t>
            </a:r>
            <a:r>
              <a:rPr lang="en-US" dirty="0">
                <a:solidFill>
                  <a:schemeClr val="tx1"/>
                </a:solidFill>
                <a:highlight>
                  <a:srgbClr val="FFFF00"/>
                </a:highlight>
              </a:rPr>
              <a:t> to capture most common scenarios involving networks of M2MSP;</a:t>
            </a:r>
            <a:endParaRPr lang="en-FR" dirty="0">
              <a:solidFill>
                <a:schemeClr val="tx1"/>
              </a:solidFill>
              <a:highlight>
                <a:srgbClr val="FFFF00"/>
              </a:highlight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chemeClr val="tx1"/>
                </a:solidFill>
                <a:highlight>
                  <a:srgbClr val="FFFF00"/>
                </a:highlight>
              </a:rPr>
              <a:t>Formal Semantic Discovery Routing Mechanism</a:t>
            </a:r>
            <a:r>
              <a:rPr lang="en-US" dirty="0">
                <a:solidFill>
                  <a:schemeClr val="tx1"/>
                </a:solidFill>
                <a:highlight>
                  <a:srgbClr val="FFFF00"/>
                </a:highlight>
              </a:rPr>
              <a:t> (SDRM) to route a Semantic Query between M2MSP with exhaustivity/non exhaustivity constraints and iterative vs. recursive routing modality;</a:t>
            </a:r>
            <a:endParaRPr lang="en-FR" dirty="0">
              <a:solidFill>
                <a:schemeClr val="tx1"/>
              </a:solidFill>
              <a:highlight>
                <a:srgbClr val="FFFF00"/>
              </a:highlight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chemeClr val="tx1"/>
                </a:solidFill>
                <a:highlight>
                  <a:srgbClr val="FFFF00"/>
                </a:highlight>
              </a:rPr>
              <a:t>Formal Semantic Discovery Query Language</a:t>
            </a:r>
            <a:r>
              <a:rPr lang="en-US" dirty="0">
                <a:solidFill>
                  <a:schemeClr val="tx1"/>
                </a:solidFill>
                <a:highlight>
                  <a:srgbClr val="FFFF00"/>
                </a:highlight>
              </a:rPr>
              <a:t> (SDQL) to express a large type of queries;</a:t>
            </a:r>
            <a:endParaRPr lang="en-FR" dirty="0">
              <a:solidFill>
                <a:schemeClr val="tx1"/>
              </a:solidFill>
              <a:highlight>
                <a:srgbClr val="FFFF00"/>
              </a:highlight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chemeClr val="tx1"/>
                </a:solidFill>
                <a:highlight>
                  <a:srgbClr val="FFFF00"/>
                </a:highlight>
              </a:rPr>
              <a:t>Formal Semantic Resolution Query Mechanism</a:t>
            </a:r>
            <a:r>
              <a:rPr lang="en-US" dirty="0">
                <a:solidFill>
                  <a:schemeClr val="tx1"/>
                </a:solidFill>
                <a:highlight>
                  <a:srgbClr val="FFFF00"/>
                </a:highlight>
              </a:rPr>
              <a:t> (SRQM) necessary to reduce locally a complex query into a number of simpler queries.</a:t>
            </a:r>
            <a:r>
              <a:rPr lang="en-FR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endParaRPr lang="fr-FR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0B4093-417D-40B4-8306-17BD26F8DB65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37801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5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Application Entities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 (AE) X of type T1, Y of type T2, Z of type T3, V of type T4, and W of type T5.</a:t>
            </a:r>
            <a:endParaRPr lang="en-FR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Arial" charset="0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2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Middle Node Common Service Entities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 (MN-CSE) P, and Q.</a:t>
            </a:r>
            <a:endParaRPr lang="en-FR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Arial" charset="0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A MN-CSE has a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local database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containing information on their registered AE. The local database includes location information (where each device is currently located), the device type, etc.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4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Infrastructure Node Common Service Entities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 (IN-CSE) A, B, C, and D.</a:t>
            </a:r>
            <a:endParaRPr lang="en-FR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Arial" charset="0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A IN-CSE has a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local database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containing information on their registered MN-CSE and AE. The local database includes location information (where each device is currently located), the device type, etc. 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Let P and Q have some “Contractual Regulatory and Security Relationship” (CRSR) with A. CRSR can be relaxed inside a single Service Provider, see Note 2 in Subsection 12.1.4.</a:t>
            </a:r>
            <a:endParaRPr lang="en-FR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Arial" charset="0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Let A,B,C, and D have some “Contractual Regulatory and Security Relationship” (CRSR) each other’s.</a:t>
            </a:r>
            <a:endParaRPr lang="en-FR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Arial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0B4093-417D-40B4-8306-17BD26F8DB65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30934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CSE1 CUSTOMER of CSE2: CSE1 takes advantage of the infrastructure, MN-CSE, and AE registered in CSE2, and also shares security policies of CSE2. </a:t>
            </a:r>
            <a:endParaRPr lang="en-FR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Arial" charset="0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CSE2 PROVIDER of CSE1: conversely, CSE2 offer usage of its infrastructure, and registered MN-CSE, and AE to CSE1. CSE1 again shares security policies of CSE2. </a:t>
            </a:r>
            <a:endParaRPr lang="en-FR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Arial" charset="0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CSE1 PEER CSE2: CSE1 and CSE2 mutually shares infrastructure, MN-CSE, and AE and common security policies.</a:t>
            </a:r>
            <a:endParaRPr lang="en-FR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Arial" charset="0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Note 1.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 CUSTOMER and PROVIDER SDAs are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asymmetric relations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, while PEER SDA is a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symmetric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relation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 one.</a:t>
            </a:r>
            <a:endParaRPr lang="en-FR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Arial" charset="0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Note 2.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 Inside a single Service Provider SDA is not required (i.e. SDA=PEER).</a:t>
            </a:r>
            <a:endParaRPr lang="en-FR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Arial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0B4093-417D-40B4-8306-17BD26F8DB65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3597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The query can be intuitively read as looking for</a:t>
            </a:r>
            <a:endParaRPr lang="en-FR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Arial" charset="0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some AE of type T2 registered in any CSE satisfying the filter criteria FC2, AND </a:t>
            </a:r>
            <a:endParaRPr lang="en-FR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Arial" charset="0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some AE of type T3 registered in any CSE satisfying the filter criteria FC3, AND </a:t>
            </a:r>
            <a:endParaRPr lang="en-FR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Arial" charset="0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some AE of type T4 registered in any CSE satisfying the filter criteria FC4, AND </a:t>
            </a:r>
            <a:endParaRPr lang="en-FR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Arial" charset="0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some AE of type T5 registered in any CSE satisfying the filter criteria FC5</a:t>
            </a:r>
            <a:endParaRPr lang="en-FR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Arial" charset="0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Let OR be a nonterminal. Consider queries such as</a:t>
            </a:r>
            <a:endParaRPr lang="en-FR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Arial" charset="0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SDREQ1’ = ?T2|FC2 OR ?T3|FC3 OR ?T4|FC4 OR ?T5|FC5</a:t>
            </a:r>
            <a:endParaRPr lang="en-FR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Arial" charset="0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The query can be intuitively read as looking for</a:t>
            </a:r>
            <a:endParaRPr lang="en-FR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Arial" charset="0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some AE of type T2 registered in any CSE satisfying the filter criteria FC2, OR </a:t>
            </a:r>
            <a:endParaRPr lang="en-FR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Arial" charset="0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some AE of type T3 registered in any CSE satisfying the filter criteria FC3, OR </a:t>
            </a:r>
            <a:endParaRPr lang="en-FR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Arial" charset="0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some AE of type T4 registered in any CSE satisfying the filter criteria FC4, OR </a:t>
            </a:r>
            <a:endParaRPr lang="en-FR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Arial" charset="0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some AE of type T5 registered in any CSE satisfying the filter criteria FC5</a:t>
            </a:r>
            <a:endParaRPr lang="en-FR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Arial" charset="0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By combining AND and OR, it is possible to consider semantic queries such as: </a:t>
            </a:r>
            <a:endParaRPr lang="en-FR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Arial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0B4093-417D-40B4-8306-17BD26F8DB65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30880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It is also possible to consider other restricted semantic routing directives such as (list not exhaustive):</a:t>
            </a:r>
            <a:endParaRPr lang="en-FR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Arial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0B4093-417D-40B4-8306-17BD26F8DB65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16483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A starts lookups in its local database, trying to solve {SDREQ2,3,4,5} but fail</a:t>
            </a:r>
            <a:endParaRPr lang="en-FR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Arial" charset="0"/>
            </a:endParaRP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A down-forwards SQREQ1 to Q via an mcc pointer</a:t>
            </a:r>
            <a:endParaRPr lang="en-FR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Arial" charset="0"/>
            </a:endParaRP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Q solve the subquery SQREQ2 ?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T2|FC2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in its local database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 returning Y to A</a:t>
            </a:r>
            <a:endParaRPr lang="en-FR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Arial" charset="0"/>
            </a:endParaRP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A send back Y to P and X</a:t>
            </a:r>
            <a:endParaRPr lang="en-FR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Arial" charset="0"/>
            </a:endParaRP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A up-forwards SQREQ3 &amp; SQREQ4 &amp; SQREQ5 to B via an mcc’ pointer</a:t>
            </a:r>
            <a:endParaRPr lang="en-FR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Arial" charset="0"/>
            </a:endParaRP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B solve the SQREQ3 ?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T3|FC3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in its local database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returning Z to A (and back to P and X)</a:t>
            </a:r>
            <a:endParaRPr lang="en-FR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Arial" charset="0"/>
            </a:endParaRP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B side-forwards SQREQ4 &amp; SQREQ5 to C via an mcc’ pointer</a:t>
            </a:r>
            <a:endParaRPr lang="en-FR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Arial" charset="0"/>
            </a:endParaRP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C solve the SQREQ4 ?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T4|FC2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in its local database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 returning V to B (and back to A, P and X)</a:t>
            </a:r>
            <a:endParaRPr lang="en-FR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Arial" charset="0"/>
            </a:endParaRP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C down-forwards SQREQ5 to D via an mcc’ pointer</a:t>
            </a:r>
            <a:endParaRPr lang="en-FR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Arial" charset="0"/>
            </a:endParaRP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D solve the SQREQ5 ?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T5|FC5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in its local database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 returning W to C (and back to B, A, P and X)</a:t>
            </a:r>
            <a:endParaRPr lang="en-FR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Arial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0B4093-417D-40B4-8306-17BD26F8DB65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7505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Caveat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. When A down-forwards to B, it follows that B should respect the provider-customer SDA with A (e.g. B 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should acknowledge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 A. </a:t>
            </a:r>
            <a:r>
              <a:rPr lang="en-GB" sz="1200" u="sng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This is not intuitive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 since 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B do a favour to A and moreover have also acknowledge 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). When B side-forwards to C, it follows that B and C have a common SDA agreement and, as such, they not acknowledge it each other. When C up-forwards to D, it follows that C and D have a common SDA agreement (e.g. C 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should acknowledge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 D). </a:t>
            </a:r>
            <a:r>
              <a:rPr lang="en-GB" sz="1200" u="sng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This is not intuitive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 since 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C do a favour to D and moreover have also acknowledge D).</a:t>
            </a:r>
            <a:endParaRPr lang="en-FR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Arial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0B4093-417D-40B4-8306-17BD26F8DB65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4415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It is also possible to consider other restricted semantic routing directives such as (list not exhaustive):</a:t>
            </a:r>
            <a:endParaRPr lang="en-FR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Arial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0B4093-417D-40B4-8306-17BD26F8DB65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2732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8" name="Picture 10" descr="fond_couv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8132" name="Rectangle 4"/>
          <p:cNvSpPr>
            <a:spLocks noGrp="1" noChangeArrowheads="1"/>
          </p:cNvSpPr>
          <p:nvPr>
            <p:ph type="ctrTitle"/>
          </p:nvPr>
        </p:nvSpPr>
        <p:spPr bwMode="white">
          <a:xfrm>
            <a:off x="1006475" y="2924175"/>
            <a:ext cx="7626350" cy="1976438"/>
          </a:xfrm>
        </p:spPr>
        <p:txBody>
          <a:bodyPr anchor="b"/>
          <a:lstStyle>
            <a:lvl1pPr>
              <a:lnSpc>
                <a:spcPct val="90000"/>
              </a:lnSpc>
              <a:defRPr sz="3800"/>
            </a:lvl1pPr>
          </a:lstStyle>
          <a:p>
            <a:r>
              <a:rPr lang="en-GB"/>
              <a:t>Click to edit Master title style</a:t>
            </a:r>
            <a:endParaRPr lang="fr-FR"/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1006475" y="4965700"/>
            <a:ext cx="7626350" cy="1435100"/>
          </a:xfrm>
        </p:spPr>
        <p:txBody>
          <a:bodyPr/>
          <a:lstStyle>
            <a:lvl1pPr>
              <a:lnSpc>
                <a:spcPct val="100000"/>
              </a:lnSpc>
              <a:defRPr sz="2300" b="1"/>
            </a:lvl1pPr>
          </a:lstStyle>
          <a:p>
            <a:r>
              <a:rPr lang="en-GB"/>
              <a:t>Click to edit Master subtitle style</a:t>
            </a:r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00 MOIS 2011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EMETTEUR - NOM DE LA PRESENTATION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DA8CEAAE-D5C4-44E3-AA91-CB39337F5382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5" name="Picture 7" descr="fond_chapitre_oran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2531" name="Rectangle 3"/>
          <p:cNvSpPr>
            <a:spLocks noGrp="1" noChangeArrowheads="1"/>
          </p:cNvSpPr>
          <p:nvPr>
            <p:ph type="ftr" sz="quarter" idx="3"/>
          </p:nvPr>
        </p:nvSpPr>
        <p:spPr bwMode="gray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EMETTEUR - NOM DE LA PRESENTATION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ctrTitle"/>
          </p:nvPr>
        </p:nvSpPr>
        <p:spPr bwMode="white">
          <a:xfrm>
            <a:off x="1349375" y="3429000"/>
            <a:ext cx="7486650" cy="696913"/>
          </a:xfrm>
        </p:spPr>
        <p:txBody>
          <a:bodyPr anchor="b"/>
          <a:lstStyle>
            <a:lvl1pPr>
              <a:defRPr sz="3300">
                <a:solidFill>
                  <a:schemeClr val="bg1"/>
                </a:solidFill>
              </a:defRPr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1349375" y="4191000"/>
            <a:ext cx="7486650" cy="2209800"/>
          </a:xfrm>
        </p:spPr>
        <p:txBody>
          <a:bodyPr/>
          <a:lstStyle>
            <a:lvl1pPr>
              <a:lnSpc>
                <a:spcPct val="100000"/>
              </a:lnSpc>
              <a:defRPr sz="2300" b="1">
                <a:solidFill>
                  <a:schemeClr val="bg1"/>
                </a:solidFill>
              </a:defRPr>
            </a:lvl1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6578600" y="6488113"/>
            <a:ext cx="2011363" cy="2730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00 MOIS 2011</a:t>
            </a:r>
          </a:p>
        </p:txBody>
      </p:sp>
      <p:sp>
        <p:nvSpPr>
          <p:cNvPr id="22536" name="Rectangle 8"/>
          <p:cNvSpPr>
            <a:spLocks noGrp="1" noChangeArrowheads="1"/>
          </p:cNvSpPr>
          <p:nvPr>
            <p:ph type="sldNum" sz="quarter" idx="4"/>
          </p:nvPr>
        </p:nvSpPr>
        <p:spPr bwMode="gray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- </a:t>
            </a:r>
            <a:fld id="{C75D450A-6F50-455B-AD0B-31F6F3E6A9C8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00 MOIS 2011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EMETTEUR - NOM DE LA PRESENTATION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05DAF62E-2399-4E86-8426-83E7B8EAFEE4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00 MOIS 2011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EMETTEUR - NOM DE LA PRESENTATION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259AE061-0D25-4BC3-846C-A448A83FAA0F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349375" y="1673225"/>
            <a:ext cx="3694113" cy="4746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95888" y="1673225"/>
            <a:ext cx="3694112" cy="4746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00 MOIS 2011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EMETTEUR - NOM DE LA PRESENTATION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36363CAB-7775-40D5-A2AC-3063F6DFBAF4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00 MOIS 2011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EMETTEUR - NOM DE LA PRESENTATION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346D89E9-8055-45DD-98AA-A8D43B6F9331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00 MOIS 2011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EMETTEUR - NOM DE LA PRESENTATION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CC0DF3F9-7745-4C85-8BDE-BB925206A1C6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00 MOIS 2011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EMETTEUR - NOM DE LA PRESENTATION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545175D4-E4EC-43C0-A862-B09AC5789B93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00 MOIS 2011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EMETTEUR - NOM DE LA PRESENTATION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895A967F-7275-4AAF-92B2-4A9A02DCCEF5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00 MOIS 2011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EMETTEUR - NOM DE LA PRESENTATION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325A1E73-450A-4F5B-B75D-C9973110F832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00 MOIS 2011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EMETTEUR - NOM DE LA PRESENTATION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6894ACC6-9098-4BD3-A350-4A53936C8E50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005638" y="474663"/>
            <a:ext cx="1884362" cy="598328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349375" y="474663"/>
            <a:ext cx="5503863" cy="598328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00 MOIS 2011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EMETTEUR - NOM DE LA PRESENTATION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F0F9E34F-CFFF-47D3-9200-956FBB25121E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005638" y="350838"/>
            <a:ext cx="1884362" cy="6069012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349375" y="350838"/>
            <a:ext cx="5503863" cy="6069012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00 MOIS 2011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EMETTEUR - NOM DE LA PRESENTATION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89BD723A-C6BC-457B-919D-546286457FAF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6" name="Rectangle 4"/>
          <p:cNvSpPr>
            <a:spLocks noGrp="1" noChangeArrowheads="1"/>
          </p:cNvSpPr>
          <p:nvPr>
            <p:ph type="ctrTitle"/>
          </p:nvPr>
        </p:nvSpPr>
        <p:spPr bwMode="white">
          <a:xfrm>
            <a:off x="1006475" y="2925763"/>
            <a:ext cx="7626350" cy="1976437"/>
          </a:xfrm>
        </p:spPr>
        <p:txBody>
          <a:bodyPr anchor="b"/>
          <a:lstStyle>
            <a:lvl1pPr>
              <a:lnSpc>
                <a:spcPct val="90000"/>
              </a:lnSpc>
              <a:defRPr sz="3800">
                <a:solidFill>
                  <a:schemeClr val="bg1"/>
                </a:solidFill>
              </a:defRPr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156677" name="Rectangle 5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1006475" y="4965700"/>
            <a:ext cx="7626350" cy="1436688"/>
          </a:xfrm>
        </p:spPr>
        <p:txBody>
          <a:bodyPr/>
          <a:lstStyle>
            <a:lvl1pPr>
              <a:lnSpc>
                <a:spcPct val="100000"/>
              </a:lnSpc>
              <a:defRPr sz="2300" b="1">
                <a:solidFill>
                  <a:schemeClr val="bg1"/>
                </a:solidFill>
              </a:defRPr>
            </a:lvl1pPr>
          </a:lstStyle>
          <a:p>
            <a:r>
              <a:rPr lang="fr-FR"/>
              <a:t>Cliquez pour modifier le style des sous-titres du masque</a:t>
            </a:r>
          </a:p>
        </p:txBody>
      </p:sp>
      <p:pic>
        <p:nvPicPr>
          <p:cNvPr id="156680" name="Picture 8" descr="logo_cou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318000" cy="32385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00 MOIS 2011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EMETTEUR - NOM DE LA PRESENTATION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CB96E5EA-9A39-41BD-9A29-91F3B76FE71B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00 MOIS 2011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EMETTEUR - NOM DE LA PRESENTATION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74D2908C-F4B0-44F4-A890-C7F4F2E71762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349375" y="2187575"/>
            <a:ext cx="3694113" cy="4203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95888" y="2187575"/>
            <a:ext cx="3694112" cy="4203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00 MOIS 2011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EMETTEUR - NOM DE LA PRESENTATION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69FE9FAB-8D58-4EDA-B1D0-D6D3DC3BBF66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00 MOIS 2011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EMETTEUR - NOM DE LA PRESENTATION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75D72B8C-8549-4250-A439-6D8A9A110E07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00 MOIS 2011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EMETTEUR - NOM DE LA PRESENTATION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95B6F255-1CF7-4920-AA2B-3927F4EE7697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00 MOIS 2011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EMETTEUR - NOM DE LA PRESENTATION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5F9631DF-740D-4FFE-AC90-0286E749C09F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00 MOIS 2011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EMETTEUR - NOM DE LA PRESENTATION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E5A760A0-2F0C-4EF0-A09D-F6420038B7D1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00 MOIS 2011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EMETTEUR - NOM DE LA PRESENTATION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40F66D81-2826-43C8-9ADF-C135F973A6F4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00 MOIS 2011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EMETTEUR - NOM DE LA PRESENTATION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60F115DC-838A-4765-B04F-D549526DE697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00 MOIS 2011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EMETTEUR - NOM DE LA PRESENTATION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7AAA2D3A-C2F9-4F49-8D86-A5CE9C13071C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005638" y="474663"/>
            <a:ext cx="1884362" cy="5916612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349375" y="474663"/>
            <a:ext cx="5503863" cy="5916612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00 MOIS 2011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EMETTEUR - NOM DE LA PRESENTATION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A34B3E26-A0FC-40E6-B5A0-7452D719FA06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7" name="Picture 7" descr="fond_couv_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6563" name="Rectangle 3"/>
          <p:cNvSpPr>
            <a:spLocks noGrp="1" noChangeArrowheads="1"/>
          </p:cNvSpPr>
          <p:nvPr>
            <p:ph type="ctrTitle"/>
          </p:nvPr>
        </p:nvSpPr>
        <p:spPr bwMode="white">
          <a:xfrm>
            <a:off x="1006475" y="2924175"/>
            <a:ext cx="7626350" cy="1976438"/>
          </a:xfrm>
        </p:spPr>
        <p:txBody>
          <a:bodyPr anchor="b"/>
          <a:lstStyle>
            <a:lvl1pPr algn="l">
              <a:lnSpc>
                <a:spcPct val="90000"/>
              </a:lnSpc>
              <a:defRPr sz="3800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1006475" y="4965700"/>
            <a:ext cx="7626350" cy="844550"/>
          </a:xfrm>
        </p:spPr>
        <p:txBody>
          <a:bodyPr anchor="t"/>
          <a:lstStyle>
            <a:lvl1pPr>
              <a:lnSpc>
                <a:spcPct val="100000"/>
              </a:lnSpc>
              <a:defRPr sz="2300"/>
            </a:lvl1pPr>
          </a:lstStyle>
          <a:p>
            <a:r>
              <a:rPr lang="fr-FR"/>
              <a:t>Cliquez pour modifier le style des sous-titres du masque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0" y="4187825"/>
            <a:ext cx="2082800" cy="2155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807200" y="4187825"/>
            <a:ext cx="2082800" cy="2155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00 MOIS 2011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EMETTEUR - NOM DE LA PRESENTATION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62FB57B9-DF10-4C65-9B7D-0287C9A14EA9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31000" y="2924175"/>
            <a:ext cx="2159000" cy="341947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54000" y="2924175"/>
            <a:ext cx="6324600" cy="341947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3" name="Picture 9" descr="fond_chapitre_rou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gray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EMETTEUR - NOM DE LA PRESENTATION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 bwMode="white">
          <a:xfrm>
            <a:off x="1349375" y="3429000"/>
            <a:ext cx="7486650" cy="696913"/>
          </a:xfrm>
        </p:spPr>
        <p:txBody>
          <a:bodyPr anchor="b"/>
          <a:lstStyle>
            <a:lvl1pPr>
              <a:defRPr sz="3300">
                <a:solidFill>
                  <a:schemeClr val="bg1"/>
                </a:solidFill>
              </a:defRPr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1349375" y="4191000"/>
            <a:ext cx="7486650" cy="2209800"/>
          </a:xfrm>
        </p:spPr>
        <p:txBody>
          <a:bodyPr/>
          <a:lstStyle>
            <a:lvl1pPr>
              <a:lnSpc>
                <a:spcPct val="100000"/>
              </a:lnSpc>
              <a:defRPr sz="2300" b="1">
                <a:solidFill>
                  <a:schemeClr val="bg1"/>
                </a:solidFill>
              </a:defRPr>
            </a:lvl1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6578600" y="6488113"/>
            <a:ext cx="2011363" cy="2730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00 MOIS 2011</a:t>
            </a:r>
          </a:p>
        </p:txBody>
      </p:sp>
      <p:sp>
        <p:nvSpPr>
          <p:cNvPr id="6154" name="Rectangle 10"/>
          <p:cNvSpPr>
            <a:spLocks noGrp="1" noChangeArrowheads="1"/>
          </p:cNvSpPr>
          <p:nvPr>
            <p:ph type="sldNum" sz="quarter" idx="4"/>
          </p:nvPr>
        </p:nvSpPr>
        <p:spPr bwMode="gray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- </a:t>
            </a:r>
            <a:fld id="{2FC1BD64-33E6-4B15-B126-C6A2B9AD3F84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00 MOIS 2011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EMETTEUR - NOM DE LA PRESENTATION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E9AAAE72-8ED8-411E-B5A3-C3E479FF046F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00 MOIS 2011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EMETTEUR - NOM DE LA PRESENTATION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E83170B7-652C-475A-9693-7C7A0E618AA5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349375" y="1673225"/>
            <a:ext cx="3694113" cy="4746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95888" y="1673225"/>
            <a:ext cx="3694112" cy="4746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00 MOIS 2011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EMETTEUR - NOM DE LA PRESENTATION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B0F0A551-DCFF-4264-B44A-887CFA92D035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00 MOIS 2011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EMETTEUR - NOM DE LA PRESENTATION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6AE53AAC-63DC-44E0-AE6A-C6F84E9927FB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00 MOIS 2011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EMETTEUR - NOM DE LA PRESENTATION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243DB5BE-3769-4C7B-9200-1518F7FBD865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349375" y="1844675"/>
            <a:ext cx="3694113" cy="4613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95888" y="1844675"/>
            <a:ext cx="3694112" cy="4613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00 MOIS 2011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EMETTEUR - NOM DE LA PRESENTATION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2AE5239D-C5F8-420F-A434-F8D71104F697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00 MOIS 2011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EMETTEUR - NOM DE LA PRESENTATION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79D65488-92FB-4279-87E0-5E752D87A098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00 MOIS 2011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EMETTEUR - NOM DE LA PRESENTATION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83889A01-06BD-42A1-AA53-EE679D1FDF69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00 MOIS 2011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EMETTEUR - NOM DE LA PRESENTATION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5645D028-B468-41E1-854C-3AF7E7E4B2AA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00 MOIS 2011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EMETTEUR - NOM DE LA PRESENTATION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91F41486-4431-453A-B828-7CAB6F861323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005638" y="350838"/>
            <a:ext cx="1884362" cy="6069012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349375" y="350838"/>
            <a:ext cx="5503863" cy="6069012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00 MOIS 2011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EMETTEUR - NOM DE LA PRESENTATION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E824320B-F797-48B5-BDE8-49393DEE2BA4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5" name="Picture 7" descr="fond_chapitre_ble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2291" name="Rectangle 3"/>
          <p:cNvSpPr>
            <a:spLocks noGrp="1" noChangeArrowheads="1"/>
          </p:cNvSpPr>
          <p:nvPr>
            <p:ph type="ftr" sz="quarter" idx="3"/>
          </p:nvPr>
        </p:nvSpPr>
        <p:spPr bwMode="gray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EMETTEUR - NOM DE LA PRESENTATION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ctrTitle"/>
          </p:nvPr>
        </p:nvSpPr>
        <p:spPr bwMode="white">
          <a:xfrm>
            <a:off x="1349375" y="3429000"/>
            <a:ext cx="7486650" cy="696913"/>
          </a:xfrm>
        </p:spPr>
        <p:txBody>
          <a:bodyPr anchor="b"/>
          <a:lstStyle>
            <a:lvl1pPr>
              <a:defRPr sz="3300">
                <a:solidFill>
                  <a:schemeClr val="bg1"/>
                </a:solidFill>
              </a:defRPr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1349375" y="4191000"/>
            <a:ext cx="7486650" cy="2209800"/>
          </a:xfrm>
        </p:spPr>
        <p:txBody>
          <a:bodyPr/>
          <a:lstStyle>
            <a:lvl1pPr>
              <a:lnSpc>
                <a:spcPct val="100000"/>
              </a:lnSpc>
              <a:defRPr sz="2300" b="1">
                <a:solidFill>
                  <a:schemeClr val="bg1"/>
                </a:solidFill>
              </a:defRPr>
            </a:lvl1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6578600" y="6488113"/>
            <a:ext cx="2011363" cy="2730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00 MOIS 2011</a:t>
            </a:r>
          </a:p>
        </p:txBody>
      </p:sp>
      <p:sp>
        <p:nvSpPr>
          <p:cNvPr id="12296" name="Rectangle 8"/>
          <p:cNvSpPr>
            <a:spLocks noGrp="1" noChangeArrowheads="1"/>
          </p:cNvSpPr>
          <p:nvPr>
            <p:ph type="sldNum" sz="quarter" idx="4"/>
          </p:nvPr>
        </p:nvSpPr>
        <p:spPr bwMode="gray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- </a:t>
            </a:r>
            <a:fld id="{013C5982-D9A0-44D8-ADD2-7E9A74AF4524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00 MOIS 2011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EMETTEUR - NOM DE LA PRESENTATION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29F07387-559F-4DBE-9983-85DFA6CB207A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00 MOIS 2011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EMETTEUR - NOM DE LA PRESENTATION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30CF6339-85F2-4260-8CE1-F15808D58456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349375" y="1673225"/>
            <a:ext cx="3694113" cy="4746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95888" y="1673225"/>
            <a:ext cx="3694112" cy="4746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00 MOIS 2011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EMETTEUR - NOM DE LA PRESENTATION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724A8D62-D0F2-48A8-B2EF-A0D0634EDD70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00 MOIS 2011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EMETTEUR - NOM DE LA PRESENTATION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2B75C3BA-78A6-4A7A-8009-AEEACD9E6BD9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00 MOIS 2011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EMETTEUR - NOM DE LA PRESENTATION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CFE19020-1371-40F0-B531-D52CB7AC91B6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00 MOIS 2011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EMETTEUR - NOM DE LA PRESENTATION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458EB0A9-63DB-4E66-A77A-9DA786F8A4DE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00 MOIS 2011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EMETTEUR - NOM DE LA PRESENTATION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6AC905F0-1C4A-461E-A1AC-A2E7627E8768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00 MOIS 2011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EMETTEUR - NOM DE LA PRESENTATION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8BFB6D65-26DB-427B-A7A9-9A79A8F999BE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00 MOIS 2011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EMETTEUR - NOM DE LA PRESENTATION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4EDB6BEB-F186-44B1-850E-5B6B00B58EA6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00 MOIS 2011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EMETTEUR - NOM DE LA PRESENTATION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210CBC00-C506-43E5-A960-25B7843BC530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005638" y="350838"/>
            <a:ext cx="1884362" cy="6069012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349375" y="350838"/>
            <a:ext cx="5503863" cy="6069012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00 MOIS 2011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EMETTEUR - NOM DE LA PRESENTATION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2413687F-4BE6-4220-8C43-C045EDDA58E1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3" name="Picture 7" descr="fond_chapitre_ve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4339" name="Rectangle 3"/>
          <p:cNvSpPr>
            <a:spLocks noGrp="1" noChangeArrowheads="1"/>
          </p:cNvSpPr>
          <p:nvPr>
            <p:ph type="ftr" sz="quarter" idx="3"/>
          </p:nvPr>
        </p:nvSpPr>
        <p:spPr bwMode="gray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EMETTEUR - NOM DE LA PRESENTATION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ctrTitle"/>
          </p:nvPr>
        </p:nvSpPr>
        <p:spPr bwMode="white">
          <a:xfrm>
            <a:off x="1349375" y="3429000"/>
            <a:ext cx="7486650" cy="696913"/>
          </a:xfrm>
        </p:spPr>
        <p:txBody>
          <a:bodyPr anchor="b"/>
          <a:lstStyle>
            <a:lvl1pPr>
              <a:defRPr sz="3300">
                <a:solidFill>
                  <a:schemeClr val="bg1"/>
                </a:solidFill>
              </a:defRPr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1349375" y="4191000"/>
            <a:ext cx="7486650" cy="2209800"/>
          </a:xfrm>
        </p:spPr>
        <p:txBody>
          <a:bodyPr/>
          <a:lstStyle>
            <a:lvl1pPr>
              <a:lnSpc>
                <a:spcPct val="100000"/>
              </a:lnSpc>
              <a:defRPr sz="2300" b="1">
                <a:solidFill>
                  <a:schemeClr val="bg1"/>
                </a:solidFill>
              </a:defRPr>
            </a:lvl1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6578600" y="6488113"/>
            <a:ext cx="2011363" cy="2730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00 MOIS 2011</a:t>
            </a:r>
          </a:p>
        </p:txBody>
      </p:sp>
      <p:sp>
        <p:nvSpPr>
          <p:cNvPr id="14344" name="Rectangle 8"/>
          <p:cNvSpPr>
            <a:spLocks noGrp="1" noChangeArrowheads="1"/>
          </p:cNvSpPr>
          <p:nvPr>
            <p:ph type="sldNum" sz="quarter" idx="4"/>
          </p:nvPr>
        </p:nvSpPr>
        <p:spPr bwMode="gray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- </a:t>
            </a:r>
            <a:fld id="{3659EC67-BB3F-43B4-937D-1948E61DF4CE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00 MOIS 2011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EMETTEUR - NOM DE LA PRESENTATION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895F95E5-2429-452E-BAEE-65671C7AC377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00 MOIS 2011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EMETTEUR - NOM DE LA PRESENTATION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ECDDAF99-71A1-4197-AAA6-8949E74DD53D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349375" y="1673225"/>
            <a:ext cx="3694113" cy="4746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95888" y="1673225"/>
            <a:ext cx="3694112" cy="4746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00 MOIS 2011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EMETTEUR - NOM DE LA PRESENTATION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6FC5E530-6D9F-4971-BF65-EEEA5C552C96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00 MOIS 2011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EMETTEUR - NOM DE LA PRESENTATION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4A378A28-5308-407B-91BB-F1D3A9E4C539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00 MOIS 2011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EMETTEUR - NOM DE LA PRESENTATION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60C8AC7F-46B1-4F8B-8A34-26237FA03CAC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00 MOIS 2011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EMETTEUR - NOM DE LA PRESENTATION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9C6E7728-BD89-4E80-944D-45F9AC48FB08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00 MOIS 2011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EMETTEUR - NOM DE LA PRESENTATION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67579D18-8D41-4CDF-B97C-6A1104EF0D4B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00 MOIS 2011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EMETTEUR - NOM DE LA PRESENTATION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6BE3FA1A-BD98-4D5C-A849-7ECA8E9B0881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00 MOIS 2011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EMETTEUR - NOM DE LA PRESENTATION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81D7DCC9-30A9-4219-A28C-CC5E7FA01D57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00 MOIS 2011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EMETTEUR - NOM DE LA PRESENTATION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34835464-9DB6-4243-B6A1-9737B179AB47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005638" y="350838"/>
            <a:ext cx="1884362" cy="6069012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349375" y="350838"/>
            <a:ext cx="5503863" cy="6069012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00 MOIS 2011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EMETTEUR - NOM DE LA PRESENTATION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A5EE4098-56EF-40B5-9245-B72C46E7835C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1" name="Picture 7" descr="fond_chapitre_viol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6387" name="Rectangle 3"/>
          <p:cNvSpPr>
            <a:spLocks noGrp="1" noChangeArrowheads="1"/>
          </p:cNvSpPr>
          <p:nvPr>
            <p:ph type="ftr" sz="quarter" idx="3"/>
          </p:nvPr>
        </p:nvSpPr>
        <p:spPr bwMode="gray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EMETTEUR - NOM DE LA PRESENTATION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ctrTitle"/>
          </p:nvPr>
        </p:nvSpPr>
        <p:spPr bwMode="white">
          <a:xfrm>
            <a:off x="1349375" y="3429000"/>
            <a:ext cx="7486650" cy="696913"/>
          </a:xfrm>
        </p:spPr>
        <p:txBody>
          <a:bodyPr anchor="b"/>
          <a:lstStyle>
            <a:lvl1pPr>
              <a:defRPr sz="3300">
                <a:solidFill>
                  <a:schemeClr val="bg1"/>
                </a:solidFill>
              </a:defRPr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1349375" y="4191000"/>
            <a:ext cx="7486650" cy="2209800"/>
          </a:xfrm>
        </p:spPr>
        <p:txBody>
          <a:bodyPr/>
          <a:lstStyle>
            <a:lvl1pPr>
              <a:lnSpc>
                <a:spcPct val="100000"/>
              </a:lnSpc>
              <a:defRPr sz="2300" b="1">
                <a:solidFill>
                  <a:schemeClr val="bg1"/>
                </a:solidFill>
              </a:defRPr>
            </a:lvl1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6578600" y="6488113"/>
            <a:ext cx="2011363" cy="2730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00 MOIS 2011</a:t>
            </a:r>
          </a:p>
        </p:txBody>
      </p:sp>
      <p:sp>
        <p:nvSpPr>
          <p:cNvPr id="16392" name="Rectangle 8"/>
          <p:cNvSpPr>
            <a:spLocks noGrp="1" noChangeArrowheads="1"/>
          </p:cNvSpPr>
          <p:nvPr>
            <p:ph type="sldNum" sz="quarter" idx="4"/>
          </p:nvPr>
        </p:nvSpPr>
        <p:spPr bwMode="gray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- </a:t>
            </a:r>
            <a:fld id="{E04021DA-72D6-4F5A-974A-A2FFD6F8D87B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00 MOIS 2011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EMETTEUR - NOM DE LA PRESENTATION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160FB93D-42B3-4D2A-864D-2C9A315D6F10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00 MOIS 2011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EMETTEUR - NOM DE LA PRESENTATION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78EC9746-C32A-46BC-B397-2F456824C687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00 MOIS 2011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EMETTEUR - NOM DE LA PRESENTATION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C6D51E56-169D-4F5D-987D-D75ED880B164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349375" y="1673225"/>
            <a:ext cx="3694113" cy="4746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95888" y="1673225"/>
            <a:ext cx="3694112" cy="4746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00 MOIS 2011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EMETTEUR - NOM DE LA PRESENTATION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9A507609-5AC1-4898-9972-FC9B47FF9972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00 MOIS 2011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EMETTEUR - NOM DE LA PRESENTATION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05DE18BE-3BA4-416A-B8CA-7F18418F5D11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00 MOIS 2011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EMETTEUR - NOM DE LA PRESENTATION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B320B202-EB71-4DD1-852D-1F2E7E6A2EFB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00 MOIS 2011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EMETTEUR - NOM DE LA PRESENTATION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B111E937-7F7C-44FD-B750-20B82410451E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00 MOIS 2011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EMETTEUR - NOM DE LA PRESENTATION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1ABCBBD7-42D9-404A-94A6-1AD06992FF81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00 MOIS 2011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EMETTEUR - NOM DE LA PRESENTATION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4726E018-32F8-4480-BCFB-8D2EAB80E804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00 MOIS 2011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EMETTEUR - NOM DE LA PRESENTATION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F07C7256-3C6E-498E-8A1B-6D612066DF16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005638" y="350838"/>
            <a:ext cx="1884362" cy="6069012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349375" y="350838"/>
            <a:ext cx="5503863" cy="6069012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00 MOIS 2011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EMETTEUR - NOM DE LA PRESENTATION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0FBC7D37-EF5A-4362-89A8-B29DB2FA152F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9" name="Picture 7" descr="fond_chapitre_gri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8435" name="Rectangle 3"/>
          <p:cNvSpPr>
            <a:spLocks noGrp="1" noChangeArrowheads="1"/>
          </p:cNvSpPr>
          <p:nvPr>
            <p:ph type="ftr" sz="quarter" idx="3"/>
          </p:nvPr>
        </p:nvSpPr>
        <p:spPr bwMode="gray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EMETTEUR - NOM DE LA PRESENTATION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ctrTitle"/>
          </p:nvPr>
        </p:nvSpPr>
        <p:spPr bwMode="white">
          <a:xfrm>
            <a:off x="1349375" y="3429000"/>
            <a:ext cx="7486650" cy="696913"/>
          </a:xfrm>
        </p:spPr>
        <p:txBody>
          <a:bodyPr anchor="b"/>
          <a:lstStyle>
            <a:lvl1pPr>
              <a:defRPr sz="3300">
                <a:solidFill>
                  <a:schemeClr val="bg1"/>
                </a:solidFill>
              </a:defRPr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1349375" y="4191000"/>
            <a:ext cx="7486650" cy="2209800"/>
          </a:xfrm>
        </p:spPr>
        <p:txBody>
          <a:bodyPr/>
          <a:lstStyle>
            <a:lvl1pPr>
              <a:lnSpc>
                <a:spcPct val="100000"/>
              </a:lnSpc>
              <a:defRPr sz="2300" b="1">
                <a:solidFill>
                  <a:schemeClr val="bg1"/>
                </a:solidFill>
              </a:defRPr>
            </a:lvl1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6578600" y="6488113"/>
            <a:ext cx="2011363" cy="2730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00 MOIS 2011</a:t>
            </a:r>
          </a:p>
        </p:txBody>
      </p:sp>
      <p:sp>
        <p:nvSpPr>
          <p:cNvPr id="18440" name="Rectangle 8"/>
          <p:cNvSpPr>
            <a:spLocks noGrp="1" noChangeArrowheads="1"/>
          </p:cNvSpPr>
          <p:nvPr>
            <p:ph type="sldNum" sz="quarter" idx="4"/>
          </p:nvPr>
        </p:nvSpPr>
        <p:spPr bwMode="gray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- </a:t>
            </a:r>
            <a:fld id="{13FE1E6C-F517-47DD-9AB9-AE14EEFAF02F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00 MOIS 2011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EMETTEUR - NOM DE LA PRESENTATION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3C495E7B-78E1-4848-8B7A-E7EA8E25BE15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00 MOIS 2011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EMETTEUR - NOM DE LA PRESENTATION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B3642142-7205-4320-BC09-91FF91611219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00 MOIS 2011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EMETTEUR - NOM DE LA PRESENTATION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73EA6A72-1B3F-4D73-9409-DC7C9190A2B4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349375" y="1673225"/>
            <a:ext cx="3694113" cy="4746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95888" y="1673225"/>
            <a:ext cx="3694112" cy="4746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00 MOIS 2011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EMETTEUR - NOM DE LA PRESENTATION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551A95E1-FD28-43B4-9F00-00DF0EAA6F29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00 MOIS 2011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EMETTEUR - NOM DE LA PRESENTATION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3E3EBB8A-28EC-425F-8A1F-8F47627F9CD9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00 MOIS 2011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EMETTEUR - NOM DE LA PRESENTATION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27647551-721E-43EA-A608-8CD69E8D5687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00 MOIS 2011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EMETTEUR - NOM DE LA PRESENTATION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7981C570-74D1-491C-A722-A0AFC450D9B9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00 MOIS 2011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EMETTEUR - NOM DE LA PRESENTATION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AA631B65-8A19-4DA7-9F75-098F9B41D513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00 MOIS 2011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EMETTEUR - NOM DE LA PRESENTATION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E9E38AE4-2066-46BA-A3F5-FEB1E9D504D6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00 MOIS 2011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EMETTEUR - NOM DE LA PRESENTATION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98F76D93-C659-47C0-B6B5-8312817ED303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005638" y="350838"/>
            <a:ext cx="1884362" cy="6069012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349375" y="350838"/>
            <a:ext cx="5503863" cy="6069012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00 MOIS 2011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EMETTEUR - NOM DE LA PRESENTATION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31158E83-8B29-4447-A50A-E87A972D9538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7" name="Picture 7" descr="fond_chapitre_kak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483" name="Rectangle 3"/>
          <p:cNvSpPr>
            <a:spLocks noGrp="1" noChangeArrowheads="1"/>
          </p:cNvSpPr>
          <p:nvPr>
            <p:ph type="ftr" sz="quarter" idx="3"/>
          </p:nvPr>
        </p:nvSpPr>
        <p:spPr bwMode="gray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EMETTEUR - NOM DE LA PRESENTATION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ctrTitle"/>
          </p:nvPr>
        </p:nvSpPr>
        <p:spPr bwMode="white">
          <a:xfrm>
            <a:off x="1349375" y="3429000"/>
            <a:ext cx="7486650" cy="696913"/>
          </a:xfrm>
        </p:spPr>
        <p:txBody>
          <a:bodyPr anchor="b"/>
          <a:lstStyle>
            <a:lvl1pPr>
              <a:defRPr sz="3300">
                <a:solidFill>
                  <a:schemeClr val="bg1"/>
                </a:solidFill>
              </a:defRPr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1349375" y="4191000"/>
            <a:ext cx="7486650" cy="2209800"/>
          </a:xfrm>
        </p:spPr>
        <p:txBody>
          <a:bodyPr/>
          <a:lstStyle>
            <a:lvl1pPr>
              <a:lnSpc>
                <a:spcPct val="100000"/>
              </a:lnSpc>
              <a:defRPr sz="2300" b="1">
                <a:solidFill>
                  <a:schemeClr val="bg1"/>
                </a:solidFill>
              </a:defRPr>
            </a:lvl1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6578600" y="6488113"/>
            <a:ext cx="2011363" cy="2730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00 MOIS 2011</a:t>
            </a:r>
          </a:p>
        </p:txBody>
      </p:sp>
      <p:sp>
        <p:nvSpPr>
          <p:cNvPr id="20488" name="Rectangle 8"/>
          <p:cNvSpPr>
            <a:spLocks noGrp="1" noChangeArrowheads="1"/>
          </p:cNvSpPr>
          <p:nvPr>
            <p:ph type="sldNum" sz="quarter" idx="4"/>
          </p:nvPr>
        </p:nvSpPr>
        <p:spPr bwMode="gray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- </a:t>
            </a:r>
            <a:fld id="{B31180D4-E157-4E87-B5D6-62BEC78BB90E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00 MOIS 2011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EMETTEUR - NOM DE LA PRESENTATION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74424F72-24CA-494D-832B-7EF534D6C699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00 MOIS 2011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EMETTEUR - NOM DE LA PRESENTATION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89B8D67E-5F35-410D-8F9D-0E61CE4FDD52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00 MOIS 2011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EMETTEUR - NOM DE LA PRESENTATION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1ABE2BC9-7531-49A8-954B-6FEF5EC80CFB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349375" y="1673225"/>
            <a:ext cx="3694113" cy="4746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95888" y="1673225"/>
            <a:ext cx="3694112" cy="4746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00 MOIS 2011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EMETTEUR - NOM DE LA PRESENTATION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F0FD401F-1218-4F2E-9921-03F9DE7430CD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00 MOIS 2011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EMETTEUR - NOM DE LA PRESENTATION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4BCF7AC0-A789-4D30-BCD7-280FCAEC8E42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00 MOIS 2011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EMETTEUR - NOM DE LA PRESENTATION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817FB23D-FA36-4B2D-8622-FDBE6ED2630C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00 MOIS 2011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EMETTEUR - NOM DE LA PRESENTATION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901BF9C9-395C-41F1-B9C5-28DACFFD8A4A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00 MOIS 2011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EMETTEUR - NOM DE LA PRESENTATION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B783CFD1-0513-4312-AF56-BD5C82C05FDF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00 MOIS 2011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EMETTEUR - NOM DE LA PRESENTATION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3E9CBFEE-A0BD-4CA1-AF8F-E66045B6FE5B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00 MOIS 2011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EMETTEUR - NOM DE LA PRESENTATION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A4F14422-C7C8-47ED-B8B8-07E30AEE14ED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005638" y="350838"/>
            <a:ext cx="1884362" cy="6069012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349375" y="350838"/>
            <a:ext cx="5503863" cy="6069012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00 MOIS 2011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EMETTEUR - NOM DE LA PRESENTATION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4A0B79FB-A419-4AFB-928E-B2B03A028A21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8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2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4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6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13" name="Picture 9" descr="introduction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7107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1349375" y="474663"/>
            <a:ext cx="75406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body" idx="1"/>
          </p:nvPr>
        </p:nvSpPr>
        <p:spPr bwMode="gray">
          <a:xfrm>
            <a:off x="1349375" y="1844675"/>
            <a:ext cx="7540625" cy="461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6577013" y="6489700"/>
            <a:ext cx="201295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fr-FR"/>
              <a:t>00 MOIS 2011</a:t>
            </a:r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1349375" y="6488113"/>
            <a:ext cx="5218113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r>
              <a:rPr lang="fr-FR"/>
              <a:t>EMETTEUR - NOM DE LA PRESENTATION</a:t>
            </a:r>
          </a:p>
        </p:txBody>
      </p:sp>
      <p:sp>
        <p:nvSpPr>
          <p:cNvPr id="47114" name="Rectangle 10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8618538" y="6488113"/>
            <a:ext cx="525462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r>
              <a:rPr lang="fr-FR"/>
              <a:t>- </a:t>
            </a:r>
            <a:fld id="{7656AFE1-C344-4F0D-BA28-107D713EA2EA}" type="slidenum">
              <a:rPr lang="fr-FR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defRPr sz="1600">
          <a:solidFill>
            <a:schemeClr val="bg1"/>
          </a:solidFill>
          <a:latin typeface="+mn-lt"/>
          <a:ea typeface="+mn-ea"/>
          <a:cs typeface="+mn-cs"/>
        </a:defRPr>
      </a:lvl1pPr>
      <a:lvl2pPr marL="220663" indent="-219075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buClr>
          <a:schemeClr val="bg1"/>
        </a:buClr>
        <a:buChar char="•"/>
        <a:defRPr sz="1600">
          <a:solidFill>
            <a:schemeClr val="bg1"/>
          </a:solidFill>
          <a:latin typeface="+mn-lt"/>
          <a:cs typeface="+mn-cs"/>
        </a:defRPr>
      </a:lvl2pPr>
      <a:lvl3pPr marL="554038" indent="-127000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buFont typeface="Arial" charset="0"/>
        <a:buChar char="-"/>
        <a:defRPr sz="1600">
          <a:solidFill>
            <a:schemeClr val="bg1"/>
          </a:solidFill>
          <a:latin typeface="+mn-lt"/>
          <a:cs typeface="+mn-cs"/>
        </a:defRPr>
      </a:lvl3pPr>
      <a:lvl4pPr marL="555625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defRPr sz="1400">
          <a:solidFill>
            <a:schemeClr val="bg1"/>
          </a:solidFill>
          <a:latin typeface="+mn-lt"/>
          <a:cs typeface="+mn-cs"/>
        </a:defRPr>
      </a:lvl4pPr>
      <a:lvl5pPr marL="557213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defRPr sz="1200">
          <a:solidFill>
            <a:schemeClr val="bg1"/>
          </a:solidFill>
          <a:latin typeface="+mn-lt"/>
          <a:cs typeface="+mn-cs"/>
        </a:defRPr>
      </a:lvl5pPr>
      <a:lvl6pPr marL="1014413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defRPr sz="1200">
          <a:solidFill>
            <a:schemeClr val="bg1"/>
          </a:solidFill>
          <a:latin typeface="+mn-lt"/>
          <a:cs typeface="+mn-cs"/>
        </a:defRPr>
      </a:lvl6pPr>
      <a:lvl7pPr marL="1471613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defRPr sz="1200">
          <a:solidFill>
            <a:schemeClr val="bg1"/>
          </a:solidFill>
          <a:latin typeface="+mn-lt"/>
          <a:cs typeface="+mn-cs"/>
        </a:defRPr>
      </a:lvl7pPr>
      <a:lvl8pPr marL="1928813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defRPr sz="1200">
          <a:solidFill>
            <a:schemeClr val="bg1"/>
          </a:solidFill>
          <a:latin typeface="+mn-lt"/>
          <a:cs typeface="+mn-cs"/>
        </a:defRPr>
      </a:lvl8pPr>
      <a:lvl9pPr marL="2386013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defRPr sz="1200">
          <a:solidFill>
            <a:schemeClr val="bg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1" name="Picture 7" descr="bandeau_texte_orange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5778500"/>
            <a:ext cx="9144000" cy="1079500"/>
          </a:xfrm>
          <a:prstGeom prst="rect">
            <a:avLst/>
          </a:prstGeom>
          <a:noFill/>
        </p:spPr>
      </p:pic>
      <p:sp>
        <p:nvSpPr>
          <p:cNvPr id="21507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1349375" y="350838"/>
            <a:ext cx="75406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body" idx="1"/>
          </p:nvPr>
        </p:nvSpPr>
        <p:spPr bwMode="gray">
          <a:xfrm>
            <a:off x="1349375" y="1673225"/>
            <a:ext cx="7540625" cy="474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6578600" y="6489700"/>
            <a:ext cx="2011363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fr-FR"/>
              <a:t>00 MOIS 2011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1349375" y="6488113"/>
            <a:ext cx="5218113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r>
              <a:rPr lang="fr-FR"/>
              <a:t>EMETTEUR - NOM DE LA PRESENTATION</a:t>
            </a:r>
          </a:p>
        </p:txBody>
      </p:sp>
      <p:sp>
        <p:nvSpPr>
          <p:cNvPr id="21512" name="Rectangle 8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8618538" y="6488113"/>
            <a:ext cx="525462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r>
              <a:rPr lang="fr-FR"/>
              <a:t>- </a:t>
            </a:r>
            <a:fld id="{E77FB8CA-9B2F-4114-90A2-7C3108D4B26F}" type="slidenum">
              <a:rPr lang="fr-FR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hf hdr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cs typeface="Arial" charset="0"/>
        </a:defRPr>
      </a:lvl9pPr>
    </p:titleStyle>
    <p:bodyStyle>
      <a:lvl1pPr algn="l" rtl="0" fontAlgn="base">
        <a:lnSpc>
          <a:spcPct val="125000"/>
        </a:lnSpc>
        <a:spcBef>
          <a:spcPct val="0"/>
        </a:spcBef>
        <a:spcAft>
          <a:spcPct val="0"/>
        </a:spcAft>
        <a:defRPr sz="1600">
          <a:solidFill>
            <a:schemeClr val="tx2"/>
          </a:solidFill>
          <a:latin typeface="+mn-lt"/>
          <a:ea typeface="+mn-ea"/>
          <a:cs typeface="+mn-cs"/>
        </a:defRPr>
      </a:lvl1pPr>
      <a:lvl2pPr marL="220663" indent="-219075" algn="l" rtl="0" fontAlgn="base">
        <a:lnSpc>
          <a:spcPct val="125000"/>
        </a:lnSpc>
        <a:spcBef>
          <a:spcPct val="0"/>
        </a:spcBef>
        <a:spcAft>
          <a:spcPct val="0"/>
        </a:spcAft>
        <a:buClr>
          <a:schemeClr val="bg2"/>
        </a:buClr>
        <a:buChar char="•"/>
        <a:defRPr sz="1600">
          <a:solidFill>
            <a:schemeClr val="tx2"/>
          </a:solidFill>
          <a:latin typeface="+mn-lt"/>
          <a:cs typeface="+mn-cs"/>
        </a:defRPr>
      </a:lvl2pPr>
      <a:lvl3pPr marL="554038" indent="-127000" algn="l" rtl="0" fontAlgn="base">
        <a:lnSpc>
          <a:spcPct val="125000"/>
        </a:lnSpc>
        <a:spcBef>
          <a:spcPct val="0"/>
        </a:spcBef>
        <a:spcAft>
          <a:spcPct val="0"/>
        </a:spcAft>
        <a:buFont typeface="Arial" charset="0"/>
        <a:buChar char="-"/>
        <a:defRPr sz="1600">
          <a:solidFill>
            <a:schemeClr val="tx2"/>
          </a:solidFill>
          <a:latin typeface="+mn-lt"/>
          <a:cs typeface="+mn-cs"/>
        </a:defRPr>
      </a:lvl3pPr>
      <a:lvl4pPr marL="555625" algn="l" rtl="0" fontAlgn="base">
        <a:lnSpc>
          <a:spcPct val="125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+mn-lt"/>
          <a:cs typeface="+mn-cs"/>
        </a:defRPr>
      </a:lvl4pPr>
      <a:lvl5pPr marL="5572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cs typeface="+mn-cs"/>
        </a:defRPr>
      </a:lvl5pPr>
      <a:lvl6pPr marL="10144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cs typeface="+mn-cs"/>
        </a:defRPr>
      </a:lvl6pPr>
      <a:lvl7pPr marL="14716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cs typeface="+mn-cs"/>
        </a:defRPr>
      </a:lvl7pPr>
      <a:lvl8pPr marL="19288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cs typeface="+mn-cs"/>
        </a:defRPr>
      </a:lvl8pPr>
      <a:lvl9pPr marL="23860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50" name="Picture 2" descr="bandeau_texte_rouge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5778500"/>
            <a:ext cx="9144000" cy="1079500"/>
          </a:xfrm>
          <a:prstGeom prst="rect">
            <a:avLst/>
          </a:prstGeom>
          <a:noFill/>
        </p:spPr>
      </p:pic>
      <p:sp>
        <p:nvSpPr>
          <p:cNvPr id="155651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1349375" y="474663"/>
            <a:ext cx="75406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155652" name="Rectangle 4"/>
          <p:cNvSpPr>
            <a:spLocks noGrp="1" noChangeArrowheads="1"/>
          </p:cNvSpPr>
          <p:nvPr>
            <p:ph type="body" idx="1"/>
          </p:nvPr>
        </p:nvSpPr>
        <p:spPr bwMode="gray">
          <a:xfrm>
            <a:off x="1349375" y="2187575"/>
            <a:ext cx="7540625" cy="420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55653" name="Rectangle 5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6578600" y="6489700"/>
            <a:ext cx="2011363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fr-FR"/>
              <a:t>00 MOIS 2011</a:t>
            </a:r>
          </a:p>
        </p:txBody>
      </p:sp>
      <p:sp>
        <p:nvSpPr>
          <p:cNvPr id="155654" name="Rectangle 6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1349375" y="6488113"/>
            <a:ext cx="5218113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r>
              <a:rPr lang="fr-FR"/>
              <a:t>EMETTEUR - NOM DE LA PRESENTATION</a:t>
            </a:r>
          </a:p>
        </p:txBody>
      </p:sp>
      <p:sp>
        <p:nvSpPr>
          <p:cNvPr id="155656" name="Rectangle 8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8618538" y="6488113"/>
            <a:ext cx="525462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r>
              <a:rPr lang="fr-FR"/>
              <a:t>- </a:t>
            </a:r>
            <a:fld id="{1BD2A605-6318-47B1-AEC9-AB0744B1492A}" type="slidenum">
              <a:rPr lang="fr-FR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hf hdr="0"/>
  <p:txStyles>
    <p:titleStyle>
      <a:lvl1pPr algn="l" rtl="0" fontAlgn="base"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algn="l" defTabSz="200025" rtl="0" fontAlgn="base">
        <a:lnSpc>
          <a:spcPct val="170000"/>
        </a:lnSpc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+mn-lt"/>
          <a:ea typeface="+mn-ea"/>
          <a:cs typeface="+mn-cs"/>
        </a:defRPr>
      </a:lvl1pPr>
      <a:lvl2pPr marL="1588" algn="l" defTabSz="200025" rtl="0" fontAlgn="base">
        <a:lnSpc>
          <a:spcPct val="170000"/>
        </a:lnSpc>
        <a:spcBef>
          <a:spcPct val="0"/>
        </a:spcBef>
        <a:spcAft>
          <a:spcPct val="0"/>
        </a:spcAft>
        <a:buClr>
          <a:schemeClr val="bg2"/>
        </a:buClr>
        <a:defRPr sz="2200">
          <a:solidFill>
            <a:schemeClr val="tx2"/>
          </a:solidFill>
          <a:latin typeface="+mn-lt"/>
          <a:cs typeface="+mn-cs"/>
        </a:defRPr>
      </a:lvl2pPr>
      <a:lvl3pPr marL="3175" algn="l" defTabSz="200025" rtl="0" fontAlgn="base">
        <a:lnSpc>
          <a:spcPct val="170000"/>
        </a:lnSpc>
        <a:spcBef>
          <a:spcPct val="0"/>
        </a:spcBef>
        <a:spcAft>
          <a:spcPct val="0"/>
        </a:spcAft>
        <a:buFont typeface="Arial" charset="0"/>
        <a:defRPr sz="2200">
          <a:solidFill>
            <a:schemeClr val="tx2"/>
          </a:solidFill>
          <a:latin typeface="+mn-lt"/>
          <a:cs typeface="+mn-cs"/>
        </a:defRPr>
      </a:lvl3pPr>
      <a:lvl4pPr marL="4763" algn="l" defTabSz="200025" rtl="0" fontAlgn="base">
        <a:lnSpc>
          <a:spcPct val="170000"/>
        </a:lnSpc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+mn-lt"/>
          <a:cs typeface="+mn-cs"/>
        </a:defRPr>
      </a:lvl4pPr>
      <a:lvl5pPr marL="6350" algn="l" defTabSz="200025" rtl="0" fontAlgn="base">
        <a:lnSpc>
          <a:spcPct val="170000"/>
        </a:lnSpc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+mn-lt"/>
          <a:cs typeface="+mn-cs"/>
        </a:defRPr>
      </a:lvl5pPr>
      <a:lvl6pPr marL="463550" algn="l" defTabSz="200025" rtl="0" fontAlgn="base">
        <a:lnSpc>
          <a:spcPct val="170000"/>
        </a:lnSpc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+mn-lt"/>
          <a:cs typeface="+mn-cs"/>
        </a:defRPr>
      </a:lvl6pPr>
      <a:lvl7pPr marL="920750" algn="l" defTabSz="200025" rtl="0" fontAlgn="base">
        <a:lnSpc>
          <a:spcPct val="170000"/>
        </a:lnSpc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+mn-lt"/>
          <a:cs typeface="+mn-cs"/>
        </a:defRPr>
      </a:lvl7pPr>
      <a:lvl8pPr marL="1377950" algn="l" defTabSz="200025" rtl="0" fontAlgn="base">
        <a:lnSpc>
          <a:spcPct val="170000"/>
        </a:lnSpc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+mn-lt"/>
          <a:cs typeface="+mn-cs"/>
        </a:defRPr>
      </a:lvl8pPr>
      <a:lvl9pPr marL="1835150" algn="l" defTabSz="200025" rtl="0" fontAlgn="base">
        <a:lnSpc>
          <a:spcPct val="170000"/>
        </a:lnSpc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45" name="Picture 9" descr="fond_derniere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5539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254000" y="2924175"/>
            <a:ext cx="8636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0" y="4187825"/>
            <a:ext cx="4318000" cy="215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1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bg1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bg1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bg1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bg1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bg1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bg1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bg1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algn="l" rtl="0" fontAlgn="base">
        <a:lnSpc>
          <a:spcPct val="115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n-lt"/>
          <a:ea typeface="+mn-ea"/>
          <a:cs typeface="+mn-cs"/>
        </a:defRPr>
      </a:lvl1pPr>
      <a:lvl2pPr marL="1588" algn="l" rtl="0" fontAlgn="base">
        <a:spcBef>
          <a:spcPct val="0"/>
        </a:spcBef>
        <a:spcAft>
          <a:spcPct val="0"/>
        </a:spcAft>
        <a:buClr>
          <a:schemeClr val="bg1"/>
        </a:buClr>
        <a:defRPr sz="1400" b="1">
          <a:solidFill>
            <a:schemeClr val="bg1"/>
          </a:solidFill>
          <a:latin typeface="+mn-lt"/>
          <a:cs typeface="+mn-cs"/>
        </a:defRPr>
      </a:lvl2pPr>
      <a:lvl3pPr marL="3175" algn="l" rtl="0" fontAlgn="base">
        <a:spcBef>
          <a:spcPct val="0"/>
        </a:spcBef>
        <a:spcAft>
          <a:spcPct val="0"/>
        </a:spcAft>
        <a:buFont typeface="Arial" charset="0"/>
        <a:defRPr sz="1400" b="1">
          <a:solidFill>
            <a:schemeClr val="bg1"/>
          </a:solidFill>
          <a:latin typeface="+mn-lt"/>
          <a:cs typeface="+mn-cs"/>
        </a:defRPr>
      </a:lvl3pPr>
      <a:lvl4pPr marL="4763" algn="l" rtl="0" fontAlgn="base">
        <a:spcBef>
          <a:spcPct val="0"/>
        </a:spcBef>
        <a:spcAft>
          <a:spcPct val="0"/>
        </a:spcAft>
        <a:defRPr sz="1400" b="1">
          <a:solidFill>
            <a:schemeClr val="bg1"/>
          </a:solidFill>
          <a:latin typeface="+mn-lt"/>
          <a:cs typeface="+mn-cs"/>
        </a:defRPr>
      </a:lvl4pPr>
      <a:lvl5pPr marL="6350" algn="l" rtl="0" fontAlgn="base">
        <a:spcBef>
          <a:spcPct val="0"/>
        </a:spcBef>
        <a:spcAft>
          <a:spcPct val="0"/>
        </a:spcAft>
        <a:defRPr sz="1400" b="1">
          <a:solidFill>
            <a:schemeClr val="bg1"/>
          </a:solidFill>
          <a:latin typeface="+mn-lt"/>
          <a:cs typeface="+mn-cs"/>
        </a:defRPr>
      </a:lvl5pPr>
      <a:lvl6pPr marL="463550" algn="l" rtl="0" fontAlgn="base">
        <a:spcBef>
          <a:spcPct val="0"/>
        </a:spcBef>
        <a:spcAft>
          <a:spcPct val="0"/>
        </a:spcAft>
        <a:defRPr sz="1400" b="1">
          <a:solidFill>
            <a:schemeClr val="bg1"/>
          </a:solidFill>
          <a:latin typeface="+mn-lt"/>
          <a:cs typeface="+mn-cs"/>
        </a:defRPr>
      </a:lvl6pPr>
      <a:lvl7pPr marL="920750" algn="l" rtl="0" fontAlgn="base">
        <a:spcBef>
          <a:spcPct val="0"/>
        </a:spcBef>
        <a:spcAft>
          <a:spcPct val="0"/>
        </a:spcAft>
        <a:defRPr sz="1400" b="1">
          <a:solidFill>
            <a:schemeClr val="bg1"/>
          </a:solidFill>
          <a:latin typeface="+mn-lt"/>
          <a:cs typeface="+mn-cs"/>
        </a:defRPr>
      </a:lvl7pPr>
      <a:lvl8pPr marL="1377950" algn="l" rtl="0" fontAlgn="base">
        <a:spcBef>
          <a:spcPct val="0"/>
        </a:spcBef>
        <a:spcAft>
          <a:spcPct val="0"/>
        </a:spcAft>
        <a:defRPr sz="1400" b="1">
          <a:solidFill>
            <a:schemeClr val="bg1"/>
          </a:solidFill>
          <a:latin typeface="+mn-lt"/>
          <a:cs typeface="+mn-cs"/>
        </a:defRPr>
      </a:lvl8pPr>
      <a:lvl9pPr marL="1835150" algn="l" rtl="0" fontAlgn="base">
        <a:spcBef>
          <a:spcPct val="0"/>
        </a:spcBef>
        <a:spcAft>
          <a:spcPct val="0"/>
        </a:spcAft>
        <a:defRPr sz="1400" b="1">
          <a:solidFill>
            <a:schemeClr val="bg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bandeau_texte_rouge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5778500"/>
            <a:ext cx="9144000" cy="107950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349375" y="350838"/>
            <a:ext cx="75406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1349375" y="1673225"/>
            <a:ext cx="7540625" cy="474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6578600" y="6489700"/>
            <a:ext cx="2011363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fr-FR"/>
              <a:t>00 MOIS 2011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1349375" y="6488113"/>
            <a:ext cx="5218113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r>
              <a:rPr lang="fr-FR"/>
              <a:t>EMETTEUR - NOM DE LA PRESENTATION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8618538" y="6488113"/>
            <a:ext cx="525462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r>
              <a:rPr lang="fr-FR"/>
              <a:t>- </a:t>
            </a:r>
            <a:fld id="{0D146BB4-C21D-43C6-8860-2D264D588A82}" type="slidenum">
              <a:rPr lang="fr-FR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hf hdr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cs typeface="Arial" charset="0"/>
        </a:defRPr>
      </a:lvl9pPr>
    </p:titleStyle>
    <p:bodyStyle>
      <a:lvl1pPr algn="l" rtl="0" fontAlgn="base">
        <a:lnSpc>
          <a:spcPct val="125000"/>
        </a:lnSpc>
        <a:spcBef>
          <a:spcPct val="0"/>
        </a:spcBef>
        <a:spcAft>
          <a:spcPct val="0"/>
        </a:spcAft>
        <a:defRPr sz="1600">
          <a:solidFill>
            <a:schemeClr val="tx2"/>
          </a:solidFill>
          <a:latin typeface="+mn-lt"/>
          <a:ea typeface="+mn-ea"/>
          <a:cs typeface="+mn-cs"/>
        </a:defRPr>
      </a:lvl1pPr>
      <a:lvl2pPr marL="220663" indent="-219075" algn="l" rtl="0" fontAlgn="base">
        <a:lnSpc>
          <a:spcPct val="125000"/>
        </a:lnSpc>
        <a:spcBef>
          <a:spcPct val="0"/>
        </a:spcBef>
        <a:spcAft>
          <a:spcPct val="0"/>
        </a:spcAft>
        <a:buClr>
          <a:schemeClr val="bg2"/>
        </a:buClr>
        <a:buChar char="•"/>
        <a:defRPr sz="1600">
          <a:solidFill>
            <a:schemeClr val="tx2"/>
          </a:solidFill>
          <a:latin typeface="+mn-lt"/>
          <a:cs typeface="+mn-cs"/>
        </a:defRPr>
      </a:lvl2pPr>
      <a:lvl3pPr marL="554038" indent="-127000" algn="l" rtl="0" fontAlgn="base">
        <a:lnSpc>
          <a:spcPct val="125000"/>
        </a:lnSpc>
        <a:spcBef>
          <a:spcPct val="0"/>
        </a:spcBef>
        <a:spcAft>
          <a:spcPct val="0"/>
        </a:spcAft>
        <a:buFont typeface="Arial" charset="0"/>
        <a:buChar char="-"/>
        <a:defRPr sz="1600">
          <a:solidFill>
            <a:schemeClr val="tx2"/>
          </a:solidFill>
          <a:latin typeface="+mn-lt"/>
          <a:cs typeface="+mn-cs"/>
        </a:defRPr>
      </a:lvl3pPr>
      <a:lvl4pPr marL="555625" algn="l" rtl="0" fontAlgn="base">
        <a:lnSpc>
          <a:spcPct val="125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+mn-lt"/>
          <a:cs typeface="+mn-cs"/>
        </a:defRPr>
      </a:lvl4pPr>
      <a:lvl5pPr marL="5572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cs typeface="+mn-cs"/>
        </a:defRPr>
      </a:lvl5pPr>
      <a:lvl6pPr marL="10144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cs typeface="+mn-cs"/>
        </a:defRPr>
      </a:lvl6pPr>
      <a:lvl7pPr marL="14716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cs typeface="+mn-cs"/>
        </a:defRPr>
      </a:lvl7pPr>
      <a:lvl8pPr marL="19288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cs typeface="+mn-cs"/>
        </a:defRPr>
      </a:lvl8pPr>
      <a:lvl9pPr marL="23860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1" name="Picture 7" descr="bandeau_texte_bleu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5778500"/>
            <a:ext cx="9144000" cy="1079500"/>
          </a:xfrm>
          <a:prstGeom prst="rect">
            <a:avLst/>
          </a:prstGeom>
          <a:noFill/>
        </p:spPr>
      </p:pic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1349375" y="350838"/>
            <a:ext cx="75406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body" idx="1"/>
          </p:nvPr>
        </p:nvSpPr>
        <p:spPr bwMode="gray">
          <a:xfrm>
            <a:off x="1349375" y="1673225"/>
            <a:ext cx="7540625" cy="474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6578600" y="6489700"/>
            <a:ext cx="2011363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fr-FR"/>
              <a:t>00 MOIS 2011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1349375" y="6488113"/>
            <a:ext cx="5218113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r>
              <a:rPr lang="fr-FR"/>
              <a:t>EMETTEUR - NOM DE LA PRESENTATION</a:t>
            </a:r>
          </a:p>
        </p:txBody>
      </p:sp>
      <p:sp>
        <p:nvSpPr>
          <p:cNvPr id="11272" name="Rectangle 8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8618538" y="6488113"/>
            <a:ext cx="525462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r>
              <a:rPr lang="fr-FR"/>
              <a:t>- </a:t>
            </a:r>
            <a:fld id="{D8623B5E-53D5-4CDD-91F0-9D693D390EBF}" type="slidenum">
              <a:rPr lang="fr-FR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hf hdr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cs typeface="Arial" charset="0"/>
        </a:defRPr>
      </a:lvl9pPr>
    </p:titleStyle>
    <p:bodyStyle>
      <a:lvl1pPr algn="l" rtl="0" fontAlgn="base">
        <a:lnSpc>
          <a:spcPct val="125000"/>
        </a:lnSpc>
        <a:spcBef>
          <a:spcPct val="0"/>
        </a:spcBef>
        <a:spcAft>
          <a:spcPct val="0"/>
        </a:spcAft>
        <a:defRPr sz="1600">
          <a:solidFill>
            <a:schemeClr val="tx2"/>
          </a:solidFill>
          <a:latin typeface="+mn-lt"/>
          <a:ea typeface="+mn-ea"/>
          <a:cs typeface="+mn-cs"/>
        </a:defRPr>
      </a:lvl1pPr>
      <a:lvl2pPr marL="220663" indent="-219075" algn="l" rtl="0" fontAlgn="base">
        <a:lnSpc>
          <a:spcPct val="125000"/>
        </a:lnSpc>
        <a:spcBef>
          <a:spcPct val="0"/>
        </a:spcBef>
        <a:spcAft>
          <a:spcPct val="0"/>
        </a:spcAft>
        <a:buClr>
          <a:schemeClr val="bg2"/>
        </a:buClr>
        <a:buChar char="•"/>
        <a:defRPr sz="1600">
          <a:solidFill>
            <a:schemeClr val="tx2"/>
          </a:solidFill>
          <a:latin typeface="+mn-lt"/>
          <a:cs typeface="+mn-cs"/>
        </a:defRPr>
      </a:lvl2pPr>
      <a:lvl3pPr marL="554038" indent="-127000" algn="l" rtl="0" fontAlgn="base">
        <a:lnSpc>
          <a:spcPct val="125000"/>
        </a:lnSpc>
        <a:spcBef>
          <a:spcPct val="0"/>
        </a:spcBef>
        <a:spcAft>
          <a:spcPct val="0"/>
        </a:spcAft>
        <a:buFont typeface="Arial" charset="0"/>
        <a:buChar char="-"/>
        <a:defRPr sz="1600">
          <a:solidFill>
            <a:schemeClr val="tx2"/>
          </a:solidFill>
          <a:latin typeface="+mn-lt"/>
          <a:cs typeface="+mn-cs"/>
        </a:defRPr>
      </a:lvl3pPr>
      <a:lvl4pPr marL="555625" algn="l" rtl="0" fontAlgn="base">
        <a:lnSpc>
          <a:spcPct val="125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+mn-lt"/>
          <a:cs typeface="+mn-cs"/>
        </a:defRPr>
      </a:lvl4pPr>
      <a:lvl5pPr marL="5572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cs typeface="+mn-cs"/>
        </a:defRPr>
      </a:lvl5pPr>
      <a:lvl6pPr marL="10144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cs typeface="+mn-cs"/>
        </a:defRPr>
      </a:lvl6pPr>
      <a:lvl7pPr marL="14716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cs typeface="+mn-cs"/>
        </a:defRPr>
      </a:lvl7pPr>
      <a:lvl8pPr marL="19288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cs typeface="+mn-cs"/>
        </a:defRPr>
      </a:lvl8pPr>
      <a:lvl9pPr marL="23860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9" name="Picture 7" descr="bandeau_texte_vert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5778500"/>
            <a:ext cx="9144000" cy="1079500"/>
          </a:xfrm>
          <a:prstGeom prst="rect">
            <a:avLst/>
          </a:prstGeom>
          <a:noFill/>
        </p:spPr>
      </p:pic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1349375" y="350838"/>
            <a:ext cx="75406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body" idx="1"/>
          </p:nvPr>
        </p:nvSpPr>
        <p:spPr bwMode="gray">
          <a:xfrm>
            <a:off x="1349375" y="1673225"/>
            <a:ext cx="7540625" cy="474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6578600" y="6489700"/>
            <a:ext cx="2011363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fr-FR"/>
              <a:t>00 MOIS 2011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1349375" y="6488113"/>
            <a:ext cx="5218113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r>
              <a:rPr lang="fr-FR"/>
              <a:t>EMETTEUR - NOM DE LA PRESENTATION</a:t>
            </a:r>
          </a:p>
        </p:txBody>
      </p:sp>
      <p:sp>
        <p:nvSpPr>
          <p:cNvPr id="13320" name="Rectangle 8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8618538" y="6488113"/>
            <a:ext cx="525462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r>
              <a:rPr lang="fr-FR"/>
              <a:t>- </a:t>
            </a:r>
            <a:fld id="{8E83723E-84D3-40B5-8EDC-9B52C2CB1596}" type="slidenum">
              <a:rPr lang="fr-FR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hf hdr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cs typeface="Arial" charset="0"/>
        </a:defRPr>
      </a:lvl9pPr>
    </p:titleStyle>
    <p:bodyStyle>
      <a:lvl1pPr algn="l" rtl="0" fontAlgn="base">
        <a:lnSpc>
          <a:spcPct val="125000"/>
        </a:lnSpc>
        <a:spcBef>
          <a:spcPct val="0"/>
        </a:spcBef>
        <a:spcAft>
          <a:spcPct val="0"/>
        </a:spcAft>
        <a:defRPr sz="1600">
          <a:solidFill>
            <a:schemeClr val="tx2"/>
          </a:solidFill>
          <a:latin typeface="+mn-lt"/>
          <a:ea typeface="+mn-ea"/>
          <a:cs typeface="+mn-cs"/>
        </a:defRPr>
      </a:lvl1pPr>
      <a:lvl2pPr marL="220663" indent="-219075" algn="l" rtl="0" fontAlgn="base">
        <a:lnSpc>
          <a:spcPct val="125000"/>
        </a:lnSpc>
        <a:spcBef>
          <a:spcPct val="0"/>
        </a:spcBef>
        <a:spcAft>
          <a:spcPct val="0"/>
        </a:spcAft>
        <a:buClr>
          <a:schemeClr val="bg2"/>
        </a:buClr>
        <a:buChar char="•"/>
        <a:defRPr sz="1600">
          <a:solidFill>
            <a:schemeClr val="tx2"/>
          </a:solidFill>
          <a:latin typeface="+mn-lt"/>
          <a:cs typeface="+mn-cs"/>
        </a:defRPr>
      </a:lvl2pPr>
      <a:lvl3pPr marL="554038" indent="-127000" algn="l" rtl="0" fontAlgn="base">
        <a:lnSpc>
          <a:spcPct val="125000"/>
        </a:lnSpc>
        <a:spcBef>
          <a:spcPct val="0"/>
        </a:spcBef>
        <a:spcAft>
          <a:spcPct val="0"/>
        </a:spcAft>
        <a:buFont typeface="Arial" charset="0"/>
        <a:buChar char="-"/>
        <a:defRPr sz="1600">
          <a:solidFill>
            <a:schemeClr val="tx2"/>
          </a:solidFill>
          <a:latin typeface="+mn-lt"/>
          <a:cs typeface="+mn-cs"/>
        </a:defRPr>
      </a:lvl3pPr>
      <a:lvl4pPr marL="555625" algn="l" rtl="0" fontAlgn="base">
        <a:lnSpc>
          <a:spcPct val="125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+mn-lt"/>
          <a:cs typeface="+mn-cs"/>
        </a:defRPr>
      </a:lvl4pPr>
      <a:lvl5pPr marL="5572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cs typeface="+mn-cs"/>
        </a:defRPr>
      </a:lvl5pPr>
      <a:lvl6pPr marL="10144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cs typeface="+mn-cs"/>
        </a:defRPr>
      </a:lvl6pPr>
      <a:lvl7pPr marL="14716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cs typeface="+mn-cs"/>
        </a:defRPr>
      </a:lvl7pPr>
      <a:lvl8pPr marL="19288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cs typeface="+mn-cs"/>
        </a:defRPr>
      </a:lvl8pPr>
      <a:lvl9pPr marL="23860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7" name="Picture 7" descr="bandeau_texte_violet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5778500"/>
            <a:ext cx="9144000" cy="1079500"/>
          </a:xfrm>
          <a:prstGeom prst="rect">
            <a:avLst/>
          </a:prstGeom>
          <a:noFill/>
        </p:spPr>
      </p:pic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1349375" y="350838"/>
            <a:ext cx="75406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body" idx="1"/>
          </p:nvPr>
        </p:nvSpPr>
        <p:spPr bwMode="gray">
          <a:xfrm>
            <a:off x="1349375" y="1673225"/>
            <a:ext cx="7540625" cy="474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6578600" y="6489700"/>
            <a:ext cx="2011363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fr-FR"/>
              <a:t>00 MOIS 2011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1349375" y="6488113"/>
            <a:ext cx="5218113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r>
              <a:rPr lang="fr-FR"/>
              <a:t>EMETTEUR - NOM DE LA PRESENTATION</a:t>
            </a:r>
          </a:p>
        </p:txBody>
      </p:sp>
      <p:sp>
        <p:nvSpPr>
          <p:cNvPr id="15368" name="Rectangle 8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8618538" y="6488113"/>
            <a:ext cx="525462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r>
              <a:rPr lang="fr-FR"/>
              <a:t>- </a:t>
            </a:r>
            <a:fld id="{E3BDD6A6-4C2B-412D-A765-FFEDADF26518}" type="slidenum">
              <a:rPr lang="fr-FR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hf hdr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cs typeface="Arial" charset="0"/>
        </a:defRPr>
      </a:lvl9pPr>
    </p:titleStyle>
    <p:bodyStyle>
      <a:lvl1pPr algn="l" rtl="0" fontAlgn="base">
        <a:lnSpc>
          <a:spcPct val="125000"/>
        </a:lnSpc>
        <a:spcBef>
          <a:spcPct val="0"/>
        </a:spcBef>
        <a:spcAft>
          <a:spcPct val="0"/>
        </a:spcAft>
        <a:defRPr sz="1600">
          <a:solidFill>
            <a:schemeClr val="tx2"/>
          </a:solidFill>
          <a:latin typeface="+mn-lt"/>
          <a:ea typeface="+mn-ea"/>
          <a:cs typeface="+mn-cs"/>
        </a:defRPr>
      </a:lvl1pPr>
      <a:lvl2pPr marL="220663" indent="-219075" algn="l" rtl="0" fontAlgn="base">
        <a:lnSpc>
          <a:spcPct val="125000"/>
        </a:lnSpc>
        <a:spcBef>
          <a:spcPct val="0"/>
        </a:spcBef>
        <a:spcAft>
          <a:spcPct val="0"/>
        </a:spcAft>
        <a:buClr>
          <a:schemeClr val="bg2"/>
        </a:buClr>
        <a:buChar char="•"/>
        <a:defRPr sz="1600">
          <a:solidFill>
            <a:schemeClr val="tx2"/>
          </a:solidFill>
          <a:latin typeface="+mn-lt"/>
          <a:cs typeface="+mn-cs"/>
        </a:defRPr>
      </a:lvl2pPr>
      <a:lvl3pPr marL="554038" indent="-127000" algn="l" rtl="0" fontAlgn="base">
        <a:lnSpc>
          <a:spcPct val="125000"/>
        </a:lnSpc>
        <a:spcBef>
          <a:spcPct val="0"/>
        </a:spcBef>
        <a:spcAft>
          <a:spcPct val="0"/>
        </a:spcAft>
        <a:buFont typeface="Arial" charset="0"/>
        <a:buChar char="-"/>
        <a:defRPr sz="1600">
          <a:solidFill>
            <a:schemeClr val="tx2"/>
          </a:solidFill>
          <a:latin typeface="+mn-lt"/>
          <a:cs typeface="+mn-cs"/>
        </a:defRPr>
      </a:lvl3pPr>
      <a:lvl4pPr marL="555625" algn="l" rtl="0" fontAlgn="base">
        <a:lnSpc>
          <a:spcPct val="125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+mn-lt"/>
          <a:cs typeface="+mn-cs"/>
        </a:defRPr>
      </a:lvl4pPr>
      <a:lvl5pPr marL="5572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cs typeface="+mn-cs"/>
        </a:defRPr>
      </a:lvl5pPr>
      <a:lvl6pPr marL="10144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cs typeface="+mn-cs"/>
        </a:defRPr>
      </a:lvl6pPr>
      <a:lvl7pPr marL="14716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cs typeface="+mn-cs"/>
        </a:defRPr>
      </a:lvl7pPr>
      <a:lvl8pPr marL="19288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cs typeface="+mn-cs"/>
        </a:defRPr>
      </a:lvl8pPr>
      <a:lvl9pPr marL="23860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5" name="Picture 7" descr="bandeau_texte_gris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5778500"/>
            <a:ext cx="9144000" cy="1079500"/>
          </a:xfrm>
          <a:prstGeom prst="rect">
            <a:avLst/>
          </a:prstGeom>
          <a:noFill/>
        </p:spPr>
      </p:pic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1349375" y="350838"/>
            <a:ext cx="75406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body" idx="1"/>
          </p:nvPr>
        </p:nvSpPr>
        <p:spPr bwMode="gray">
          <a:xfrm>
            <a:off x="1349375" y="1673225"/>
            <a:ext cx="7540625" cy="474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6578600" y="6489700"/>
            <a:ext cx="2011363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fr-FR"/>
              <a:t>00 MOIS 2011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1349375" y="6488113"/>
            <a:ext cx="5218113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r>
              <a:rPr lang="fr-FR"/>
              <a:t>EMETTEUR - NOM DE LA PRESENTATION</a:t>
            </a:r>
          </a:p>
        </p:txBody>
      </p:sp>
      <p:sp>
        <p:nvSpPr>
          <p:cNvPr id="17416" name="Rectangle 8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8618538" y="6488113"/>
            <a:ext cx="525462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r>
              <a:rPr lang="fr-FR"/>
              <a:t>- </a:t>
            </a:r>
            <a:fld id="{E7CE227E-994C-4B18-9E80-740C2582566A}" type="slidenum">
              <a:rPr lang="fr-FR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hf hdr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cs typeface="Arial" charset="0"/>
        </a:defRPr>
      </a:lvl9pPr>
    </p:titleStyle>
    <p:bodyStyle>
      <a:lvl1pPr algn="l" rtl="0" fontAlgn="base">
        <a:lnSpc>
          <a:spcPct val="125000"/>
        </a:lnSpc>
        <a:spcBef>
          <a:spcPct val="0"/>
        </a:spcBef>
        <a:spcAft>
          <a:spcPct val="0"/>
        </a:spcAft>
        <a:defRPr sz="1600">
          <a:solidFill>
            <a:schemeClr val="tx2"/>
          </a:solidFill>
          <a:latin typeface="+mn-lt"/>
          <a:ea typeface="+mn-ea"/>
          <a:cs typeface="+mn-cs"/>
        </a:defRPr>
      </a:lvl1pPr>
      <a:lvl2pPr marL="220663" indent="-219075" algn="l" rtl="0" fontAlgn="base">
        <a:lnSpc>
          <a:spcPct val="125000"/>
        </a:lnSpc>
        <a:spcBef>
          <a:spcPct val="0"/>
        </a:spcBef>
        <a:spcAft>
          <a:spcPct val="0"/>
        </a:spcAft>
        <a:buClr>
          <a:schemeClr val="bg2"/>
        </a:buClr>
        <a:buChar char="•"/>
        <a:defRPr sz="1600">
          <a:solidFill>
            <a:schemeClr val="tx2"/>
          </a:solidFill>
          <a:latin typeface="+mn-lt"/>
          <a:cs typeface="+mn-cs"/>
        </a:defRPr>
      </a:lvl2pPr>
      <a:lvl3pPr marL="554038" indent="-127000" algn="l" rtl="0" fontAlgn="base">
        <a:lnSpc>
          <a:spcPct val="125000"/>
        </a:lnSpc>
        <a:spcBef>
          <a:spcPct val="0"/>
        </a:spcBef>
        <a:spcAft>
          <a:spcPct val="0"/>
        </a:spcAft>
        <a:buFont typeface="Arial" charset="0"/>
        <a:buChar char="-"/>
        <a:defRPr sz="1600">
          <a:solidFill>
            <a:schemeClr val="tx2"/>
          </a:solidFill>
          <a:latin typeface="+mn-lt"/>
          <a:cs typeface="+mn-cs"/>
        </a:defRPr>
      </a:lvl3pPr>
      <a:lvl4pPr marL="555625" algn="l" rtl="0" fontAlgn="base">
        <a:lnSpc>
          <a:spcPct val="125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+mn-lt"/>
          <a:cs typeface="+mn-cs"/>
        </a:defRPr>
      </a:lvl4pPr>
      <a:lvl5pPr marL="5572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cs typeface="+mn-cs"/>
        </a:defRPr>
      </a:lvl5pPr>
      <a:lvl6pPr marL="10144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cs typeface="+mn-cs"/>
        </a:defRPr>
      </a:lvl6pPr>
      <a:lvl7pPr marL="14716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cs typeface="+mn-cs"/>
        </a:defRPr>
      </a:lvl7pPr>
      <a:lvl8pPr marL="19288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cs typeface="+mn-cs"/>
        </a:defRPr>
      </a:lvl8pPr>
      <a:lvl9pPr marL="23860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3" name="Picture 7" descr="bandeau_texte_kaki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5778500"/>
            <a:ext cx="9144000" cy="1079500"/>
          </a:xfrm>
          <a:prstGeom prst="rect">
            <a:avLst/>
          </a:prstGeom>
          <a:noFill/>
        </p:spPr>
      </p:pic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1349375" y="350838"/>
            <a:ext cx="75406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body" idx="1"/>
          </p:nvPr>
        </p:nvSpPr>
        <p:spPr bwMode="gray">
          <a:xfrm>
            <a:off x="1349375" y="1673225"/>
            <a:ext cx="7540625" cy="474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6578600" y="6489700"/>
            <a:ext cx="2011363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fr-FR"/>
              <a:t>00 MOIS 2011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1349375" y="6488113"/>
            <a:ext cx="5218113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r>
              <a:rPr lang="fr-FR"/>
              <a:t>EMETTEUR - NOM DE LA PRESENTATION</a:t>
            </a:r>
          </a:p>
        </p:txBody>
      </p:sp>
      <p:sp>
        <p:nvSpPr>
          <p:cNvPr id="19464" name="Rectangle 8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8618538" y="6488113"/>
            <a:ext cx="525462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r>
              <a:rPr lang="fr-FR"/>
              <a:t>- </a:t>
            </a:r>
            <a:fld id="{E2F07B82-4858-4E29-890E-CAF1CE3CC11A}" type="slidenum">
              <a:rPr lang="fr-FR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hf hdr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cs typeface="Arial" charset="0"/>
        </a:defRPr>
      </a:lvl9pPr>
    </p:titleStyle>
    <p:bodyStyle>
      <a:lvl1pPr algn="l" rtl="0" fontAlgn="base">
        <a:lnSpc>
          <a:spcPct val="125000"/>
        </a:lnSpc>
        <a:spcBef>
          <a:spcPct val="0"/>
        </a:spcBef>
        <a:spcAft>
          <a:spcPct val="0"/>
        </a:spcAft>
        <a:defRPr sz="1600">
          <a:solidFill>
            <a:schemeClr val="tx2"/>
          </a:solidFill>
          <a:latin typeface="+mn-lt"/>
          <a:ea typeface="+mn-ea"/>
          <a:cs typeface="+mn-cs"/>
        </a:defRPr>
      </a:lvl1pPr>
      <a:lvl2pPr marL="220663" indent="-219075" algn="l" rtl="0" fontAlgn="base">
        <a:lnSpc>
          <a:spcPct val="125000"/>
        </a:lnSpc>
        <a:spcBef>
          <a:spcPct val="0"/>
        </a:spcBef>
        <a:spcAft>
          <a:spcPct val="0"/>
        </a:spcAft>
        <a:buClr>
          <a:schemeClr val="bg2"/>
        </a:buClr>
        <a:buChar char="•"/>
        <a:defRPr sz="1600">
          <a:solidFill>
            <a:schemeClr val="tx2"/>
          </a:solidFill>
          <a:latin typeface="+mn-lt"/>
          <a:cs typeface="+mn-cs"/>
        </a:defRPr>
      </a:lvl2pPr>
      <a:lvl3pPr marL="554038" indent="-127000" algn="l" rtl="0" fontAlgn="base">
        <a:lnSpc>
          <a:spcPct val="125000"/>
        </a:lnSpc>
        <a:spcBef>
          <a:spcPct val="0"/>
        </a:spcBef>
        <a:spcAft>
          <a:spcPct val="0"/>
        </a:spcAft>
        <a:buFont typeface="Arial" charset="0"/>
        <a:buChar char="-"/>
        <a:defRPr sz="1600">
          <a:solidFill>
            <a:schemeClr val="tx2"/>
          </a:solidFill>
          <a:latin typeface="+mn-lt"/>
          <a:cs typeface="+mn-cs"/>
        </a:defRPr>
      </a:lvl3pPr>
      <a:lvl4pPr marL="555625" algn="l" rtl="0" fontAlgn="base">
        <a:lnSpc>
          <a:spcPct val="125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+mn-lt"/>
          <a:cs typeface="+mn-cs"/>
        </a:defRPr>
      </a:lvl4pPr>
      <a:lvl5pPr marL="5572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cs typeface="+mn-cs"/>
        </a:defRPr>
      </a:lvl5pPr>
      <a:lvl6pPr marL="10144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cs typeface="+mn-cs"/>
        </a:defRPr>
      </a:lvl6pPr>
      <a:lvl7pPr marL="14716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cs typeface="+mn-cs"/>
        </a:defRPr>
      </a:lvl7pPr>
      <a:lvl8pPr marL="19288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cs typeface="+mn-cs"/>
        </a:defRPr>
      </a:lvl8pPr>
      <a:lvl9pPr marL="23860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2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audio" Target="../media/audio2.wav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4.png"/><Relationship Id="rId5" Type="http://schemas.openxmlformats.org/officeDocument/2006/relationships/image" Target="../media/image26.png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18350" y="3032921"/>
            <a:ext cx="7626350" cy="1976438"/>
          </a:xfrm>
        </p:spPr>
        <p:txBody>
          <a:bodyPr/>
          <a:lstStyle/>
          <a:p>
            <a:r>
              <a:rPr lang="en-GB" dirty="0"/>
              <a:t>Semantic Discovery in Presence of a “network” of </a:t>
            </a:r>
            <a:br>
              <a:rPr lang="en-FR" dirty="0"/>
            </a:br>
            <a:r>
              <a:rPr lang="en-GB" dirty="0"/>
              <a:t>M2M Service Providers</a:t>
            </a:r>
            <a:endParaRPr lang="fr-FR" dirty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06475" y="5424406"/>
            <a:ext cx="7626350" cy="976393"/>
          </a:xfrm>
        </p:spPr>
        <p:txBody>
          <a:bodyPr/>
          <a:lstStyle/>
          <a:p>
            <a:r>
              <a:rPr lang="fr-FR" dirty="0"/>
              <a:t>Luigi </a:t>
            </a:r>
            <a:r>
              <a:rPr lang="fr-FR" dirty="0" err="1"/>
              <a:t>Liquori</a:t>
            </a:r>
            <a:r>
              <a:rPr lang="fr-FR" dirty="0"/>
              <a:t> and Marie-Agnès </a:t>
            </a:r>
            <a:r>
              <a:rPr lang="fr-FR" dirty="0" err="1"/>
              <a:t>Peraldi</a:t>
            </a:r>
            <a:r>
              <a:rPr lang="fr-FR" dirty="0"/>
              <a:t> </a:t>
            </a:r>
            <a:r>
              <a:rPr lang="fr-FR" dirty="0" err="1"/>
              <a:t>Frati</a:t>
            </a:r>
            <a:endParaRPr lang="fr-FR" dirty="0"/>
          </a:p>
          <a:p>
            <a:r>
              <a:rPr lang="fr-FR" sz="2000" dirty="0" err="1"/>
              <a:t>Inria</a:t>
            </a:r>
            <a:r>
              <a:rPr lang="fr-FR" sz="2000" dirty="0"/>
              <a:t> Sophia Antipolis – Méditerranée </a:t>
            </a:r>
          </a:p>
          <a:p>
            <a:r>
              <a:rPr lang="fr-FR" dirty="0"/>
              <a:t>&amp; </a:t>
            </a:r>
          </a:p>
          <a:p>
            <a:r>
              <a:rPr lang="fr-FR" dirty="0"/>
              <a:t>STF 589 Team</a:t>
            </a:r>
          </a:p>
        </p:txBody>
      </p:sp>
      <p:sp>
        <p:nvSpPr>
          <p:cNvPr id="55302" name="Text Box 6"/>
          <p:cNvSpPr txBox="1">
            <a:spLocks noChangeArrowheads="1"/>
          </p:cNvSpPr>
          <p:nvPr/>
        </p:nvSpPr>
        <p:spPr bwMode="white">
          <a:xfrm>
            <a:off x="4572000" y="6488113"/>
            <a:ext cx="4060825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r"/>
            <a:r>
              <a:rPr lang="fr-FR" sz="1100" dirty="0">
                <a:solidFill>
                  <a:schemeClr val="bg1"/>
                </a:solidFill>
              </a:rPr>
              <a:t>RDM 45 oneM2M Web </a:t>
            </a:r>
            <a:r>
              <a:rPr lang="fr-FR" sz="1100" dirty="0" err="1">
                <a:solidFill>
                  <a:schemeClr val="bg1"/>
                </a:solidFill>
              </a:rPr>
              <a:t>Seminar</a:t>
            </a:r>
            <a:r>
              <a:rPr lang="fr-FR" sz="1100" dirty="0">
                <a:solidFill>
                  <a:schemeClr val="bg1"/>
                </a:solidFill>
              </a:rPr>
              <a:t>, 23 April 2020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39FF87D-EAAA-804B-BF09-5ABD4CFBDD2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732" y="189421"/>
            <a:ext cx="5076165" cy="302879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23/04/2020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/>
              <a:t>- </a:t>
            </a:r>
            <a:fld id="{4FF433FC-4604-43CB-9015-DD7F88CCB8FA}" type="slidenum">
              <a:rPr lang="fr-FR"/>
              <a:pPr/>
              <a:t>10</a:t>
            </a:fld>
            <a:endParaRPr lang="fr-FR"/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3E812865-57A9-6548-96DB-338FAB88FBCD}"/>
              </a:ext>
            </a:extLst>
          </p:cNvPr>
          <p:cNvSpPr txBox="1">
            <a:spLocks noChangeArrowheads="1"/>
          </p:cNvSpPr>
          <p:nvPr/>
        </p:nvSpPr>
        <p:spPr bwMode="white">
          <a:xfrm>
            <a:off x="1374609" y="6488113"/>
            <a:ext cx="3565525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fr-FR" sz="1100" b="1" dirty="0">
                <a:solidFill>
                  <a:schemeClr val="bg1"/>
                </a:solidFill>
              </a:rPr>
              <a:t>Luigi </a:t>
            </a:r>
            <a:r>
              <a:rPr lang="fr-FR" sz="1100" b="1" dirty="0" err="1">
                <a:solidFill>
                  <a:schemeClr val="bg1"/>
                </a:solidFill>
              </a:rPr>
              <a:t>Liquori</a:t>
            </a:r>
            <a:r>
              <a:rPr lang="fr-FR" sz="1100" b="1" dirty="0">
                <a:solidFill>
                  <a:schemeClr val="bg1"/>
                </a:solidFill>
              </a:rPr>
              <a:t>, Marie-Agnès </a:t>
            </a:r>
            <a:r>
              <a:rPr lang="fr-FR" sz="1100" b="1" dirty="0" err="1">
                <a:solidFill>
                  <a:schemeClr val="bg1"/>
                </a:solidFill>
              </a:rPr>
              <a:t>Peraldi</a:t>
            </a:r>
            <a:r>
              <a:rPr lang="fr-FR" sz="1100" b="1" dirty="0">
                <a:solidFill>
                  <a:schemeClr val="bg1"/>
                </a:solidFill>
              </a:rPr>
              <a:t> </a:t>
            </a:r>
            <a:r>
              <a:rPr lang="fr-FR" sz="1100" b="1" dirty="0" err="1">
                <a:solidFill>
                  <a:schemeClr val="bg1"/>
                </a:solidFill>
              </a:rPr>
              <a:t>Frati</a:t>
            </a:r>
            <a:endParaRPr lang="fr-FR" sz="1100" b="1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92C376-C142-C24C-B964-7340BA213C3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0" t="5548" r="8639" b="3924"/>
          <a:stretch/>
        </p:blipFill>
        <p:spPr>
          <a:xfrm>
            <a:off x="819397" y="2860906"/>
            <a:ext cx="7505205" cy="3384467"/>
          </a:xfrm>
          <a:prstGeom prst="rect">
            <a:avLst/>
          </a:prstGeom>
        </p:spPr>
      </p:pic>
      <p:sp>
        <p:nvSpPr>
          <p:cNvPr id="14" name="Rectangle 2">
            <a:extLst>
              <a:ext uri="{FF2B5EF4-FFF2-40B4-BE49-F238E27FC236}">
                <a16:creationId xmlns:a16="http://schemas.microsoft.com/office/drawing/2014/main" id="{C151604D-30A0-D94E-B6F6-55786AECF9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223310" y="737583"/>
            <a:ext cx="3657960" cy="1143000"/>
          </a:xfrm>
        </p:spPr>
        <p:txBody>
          <a:bodyPr/>
          <a:lstStyle/>
          <a:p>
            <a:r>
              <a:rPr lang="fr-FR" i="1" dirty="0" err="1">
                <a:solidFill>
                  <a:schemeClr val="bg2"/>
                </a:solidFill>
              </a:rPr>
              <a:t>Semantic</a:t>
            </a:r>
            <a:r>
              <a:rPr lang="fr-FR" i="1" dirty="0">
                <a:solidFill>
                  <a:schemeClr val="bg2"/>
                </a:solidFill>
              </a:rPr>
              <a:t> </a:t>
            </a:r>
            <a:r>
              <a:rPr lang="fr-FR" i="1" dirty="0" err="1">
                <a:solidFill>
                  <a:schemeClr val="bg2"/>
                </a:solidFill>
              </a:rPr>
              <a:t>thank’s</a:t>
            </a:r>
            <a:endParaRPr lang="fr-FR" i="1" dirty="0">
              <a:solidFill>
                <a:schemeClr val="bg2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0959ED-A69F-264D-BBBD-5915C3CABFA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0" t="5097" r="7993" b="4541"/>
          <a:stretch/>
        </p:blipFill>
        <p:spPr>
          <a:xfrm>
            <a:off x="0" y="0"/>
            <a:ext cx="4940134" cy="2618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236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23/04/2020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/>
              <a:t>- </a:t>
            </a:r>
            <a:fld id="{4FF433FC-4604-43CB-9015-DD7F88CCB8FA}" type="slidenum">
              <a:rPr lang="fr-FR"/>
              <a:pPr/>
              <a:t>2</a:t>
            </a:fld>
            <a:endParaRPr lang="fr-FR"/>
          </a:p>
        </p:txBody>
      </p:sp>
      <p:sp>
        <p:nvSpPr>
          <p:cNvPr id="274434" name="Rectangle 2"/>
          <p:cNvSpPr>
            <a:spLocks noGrp="1" noChangeArrowheads="1"/>
          </p:cNvSpPr>
          <p:nvPr>
            <p:ph type="title"/>
          </p:nvPr>
        </p:nvSpPr>
        <p:spPr>
          <a:xfrm>
            <a:off x="840941" y="407534"/>
            <a:ext cx="7540625" cy="1143000"/>
          </a:xfrm>
        </p:spPr>
        <p:txBody>
          <a:bodyPr/>
          <a:lstStyle/>
          <a:p>
            <a:r>
              <a:rPr lang="fr-FR" dirty="0">
                <a:solidFill>
                  <a:schemeClr val="bg2"/>
                </a:solidFill>
              </a:rPr>
              <a:t>Use-Case </a:t>
            </a:r>
            <a:r>
              <a:rPr lang="fr-FR" dirty="0" err="1">
                <a:solidFill>
                  <a:schemeClr val="bg2"/>
                </a:solidFill>
              </a:rPr>
              <a:t>Zero</a:t>
            </a:r>
            <a:r>
              <a:rPr lang="fr-FR" dirty="0">
                <a:solidFill>
                  <a:schemeClr val="bg2"/>
                </a:solidFill>
              </a:rPr>
              <a:t> / </a:t>
            </a:r>
            <a:r>
              <a:rPr lang="fr-FR" dirty="0" err="1">
                <a:solidFill>
                  <a:schemeClr val="bg2"/>
                </a:solidFill>
              </a:rPr>
              <a:t>Parametric</a:t>
            </a:r>
            <a:r>
              <a:rPr lang="fr-FR" dirty="0">
                <a:solidFill>
                  <a:schemeClr val="bg2"/>
                </a:solidFill>
              </a:rPr>
              <a:t> Use-Case </a:t>
            </a:r>
          </a:p>
        </p:txBody>
      </p:sp>
      <p:sp>
        <p:nvSpPr>
          <p:cNvPr id="274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2509" y="1795689"/>
            <a:ext cx="8557491" cy="42037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i="1" dirty="0" err="1">
                <a:solidFill>
                  <a:schemeClr val="tx1"/>
                </a:solidFill>
                <a:highlight>
                  <a:srgbClr val="FFFF00"/>
                </a:highlight>
              </a:rPr>
              <a:t>Cover</a:t>
            </a:r>
            <a:r>
              <a:rPr lang="fr-FR" i="1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fr-FR" i="1" dirty="0" err="1">
                <a:solidFill>
                  <a:schemeClr val="tx1"/>
                </a:solidFill>
                <a:highlight>
                  <a:srgbClr val="FFFF00"/>
                </a:highlight>
              </a:rPr>
              <a:t>many</a:t>
            </a:r>
            <a:r>
              <a:rPr lang="fr-FR" i="1" dirty="0">
                <a:solidFill>
                  <a:schemeClr val="tx1"/>
                </a:solidFill>
                <a:highlight>
                  <a:srgbClr val="FFFF00"/>
                </a:highlight>
              </a:rPr>
              <a:t> cases </a:t>
            </a:r>
          </a:p>
          <a:p>
            <a:r>
              <a:rPr lang="fr-FR" i="1" dirty="0">
                <a:solidFill>
                  <a:schemeClr val="tx1"/>
                </a:solidFill>
              </a:rPr>
              <a:t>	  </a:t>
            </a:r>
            <a:r>
              <a:rPr lang="fr-FR" i="1" dirty="0">
                <a:solidFill>
                  <a:schemeClr val="tx1"/>
                </a:solidFill>
                <a:highlight>
                  <a:srgbClr val="FFFF00"/>
                </a:highlight>
              </a:rPr>
              <a:t>Advanced </a:t>
            </a:r>
            <a:r>
              <a:rPr lang="fr-FR" i="1" dirty="0" err="1">
                <a:solidFill>
                  <a:schemeClr val="tx1"/>
                </a:solidFill>
                <a:highlight>
                  <a:srgbClr val="FFFF00"/>
                </a:highlight>
              </a:rPr>
              <a:t>Semantic</a:t>
            </a:r>
            <a:r>
              <a:rPr lang="fr-FR" i="1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fr-FR" i="1" dirty="0" err="1">
                <a:solidFill>
                  <a:schemeClr val="tx1"/>
                </a:solidFill>
                <a:highlight>
                  <a:srgbClr val="FFFF00"/>
                </a:highlight>
              </a:rPr>
              <a:t>Discovery</a:t>
            </a:r>
            <a:endParaRPr lang="en-US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i="1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i="1" dirty="0">
                <a:solidFill>
                  <a:schemeClr val="tx1"/>
                </a:solidFill>
              </a:rPr>
              <a:t>Graph Topologies</a:t>
            </a:r>
            <a:endParaRPr lang="en-FR" sz="2800" i="1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i="1" dirty="0">
                <a:solidFill>
                  <a:schemeClr val="tx1"/>
                </a:solidFill>
              </a:rPr>
              <a:t>Semantic Discovery Routing Mechanism </a:t>
            </a:r>
            <a:r>
              <a:rPr lang="en-US" sz="2800" dirty="0">
                <a:solidFill>
                  <a:schemeClr val="tx1"/>
                </a:solidFill>
              </a:rPr>
              <a:t>(SDRM)</a:t>
            </a:r>
            <a:endParaRPr lang="en-FR" sz="28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i="1" dirty="0">
                <a:solidFill>
                  <a:schemeClr val="tx1"/>
                </a:solidFill>
              </a:rPr>
              <a:t>Semantic Discovery Query Language </a:t>
            </a:r>
            <a:r>
              <a:rPr lang="en-US" sz="2800" dirty="0">
                <a:solidFill>
                  <a:schemeClr val="tx1"/>
                </a:solidFill>
              </a:rPr>
              <a:t>(SDQL)  </a:t>
            </a:r>
            <a:endParaRPr lang="en-FR" sz="28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i="1" dirty="0">
                <a:solidFill>
                  <a:schemeClr val="tx1"/>
                </a:solidFill>
              </a:rPr>
              <a:t>Semantic Resolution Query Mechanism </a:t>
            </a:r>
            <a:r>
              <a:rPr lang="en-US" sz="2800" dirty="0">
                <a:solidFill>
                  <a:schemeClr val="tx1"/>
                </a:solidFill>
              </a:rPr>
              <a:t>(SRQM)</a:t>
            </a:r>
            <a:endParaRPr lang="fr-FR" sz="28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3E812865-57A9-6548-96DB-338FAB88FBCD}"/>
              </a:ext>
            </a:extLst>
          </p:cNvPr>
          <p:cNvSpPr txBox="1">
            <a:spLocks noChangeArrowheads="1"/>
          </p:cNvSpPr>
          <p:nvPr/>
        </p:nvSpPr>
        <p:spPr bwMode="white">
          <a:xfrm>
            <a:off x="1374609" y="6488113"/>
            <a:ext cx="3565525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fr-FR" sz="1100" b="1" dirty="0">
                <a:solidFill>
                  <a:schemeClr val="bg1"/>
                </a:solidFill>
              </a:rPr>
              <a:t>Luigi </a:t>
            </a:r>
            <a:r>
              <a:rPr lang="fr-FR" sz="1100" b="1" dirty="0" err="1">
                <a:solidFill>
                  <a:schemeClr val="bg1"/>
                </a:solidFill>
              </a:rPr>
              <a:t>Liquori</a:t>
            </a:r>
            <a:r>
              <a:rPr lang="fr-FR" sz="1100" b="1" dirty="0">
                <a:solidFill>
                  <a:schemeClr val="bg1"/>
                </a:solidFill>
              </a:rPr>
              <a:t>, Marie-Agnès </a:t>
            </a:r>
            <a:r>
              <a:rPr lang="fr-FR" sz="1100" b="1" dirty="0" err="1">
                <a:solidFill>
                  <a:schemeClr val="bg1"/>
                </a:solidFill>
              </a:rPr>
              <a:t>Peraldi</a:t>
            </a:r>
            <a:r>
              <a:rPr lang="fr-FR" sz="1100" b="1" dirty="0">
                <a:solidFill>
                  <a:schemeClr val="bg1"/>
                </a:solidFill>
              </a:rPr>
              <a:t> </a:t>
            </a:r>
            <a:r>
              <a:rPr lang="fr-FR" sz="1100" b="1" dirty="0" err="1">
                <a:solidFill>
                  <a:schemeClr val="bg1"/>
                </a:solidFill>
              </a:rPr>
              <a:t>Frati</a:t>
            </a:r>
            <a:endParaRPr lang="fr-FR" sz="1100" b="1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BD327A2-3030-7F4A-A08A-8E95C784FA8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873" y="1535690"/>
            <a:ext cx="4655127" cy="262067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B2816E7-E6A6-5343-BE55-FFAC230F58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42134">
            <a:off x="1374559" y="1822454"/>
            <a:ext cx="7188200" cy="2768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/>
              <a:t>- </a:t>
            </a:r>
            <a:fld id="{A1A8F956-7365-4DA9-8E77-53DF15DBE878}" type="slidenum">
              <a:rPr lang="fr-FR"/>
              <a:pPr/>
              <a:t>3</a:t>
            </a:fld>
            <a:endParaRPr lang="fr-FR"/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Actors 5 AE + 2 MN-CSE + 4 IN-CSE</a:t>
            </a: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5749B71A-DDF6-5644-9908-EEE365D0C547}"/>
              </a:ext>
            </a:extLst>
          </p:cNvPr>
          <p:cNvSpPr txBox="1">
            <a:spLocks noChangeArrowheads="1"/>
          </p:cNvSpPr>
          <p:nvPr/>
        </p:nvSpPr>
        <p:spPr bwMode="white">
          <a:xfrm>
            <a:off x="1374609" y="6488113"/>
            <a:ext cx="3565525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fr-FR" sz="1100" b="1" dirty="0">
                <a:solidFill>
                  <a:schemeClr val="bg1"/>
                </a:solidFill>
              </a:rPr>
              <a:t>Luigi </a:t>
            </a:r>
            <a:r>
              <a:rPr lang="fr-FR" sz="1100" b="1" dirty="0" err="1">
                <a:solidFill>
                  <a:schemeClr val="bg1"/>
                </a:solidFill>
              </a:rPr>
              <a:t>Liquori</a:t>
            </a:r>
            <a:r>
              <a:rPr lang="fr-FR" sz="1100" b="1" dirty="0">
                <a:solidFill>
                  <a:schemeClr val="bg1"/>
                </a:solidFill>
              </a:rPr>
              <a:t>, Marie-Agnès </a:t>
            </a:r>
            <a:r>
              <a:rPr lang="fr-FR" sz="1100" b="1" dirty="0" err="1">
                <a:solidFill>
                  <a:schemeClr val="bg1"/>
                </a:solidFill>
              </a:rPr>
              <a:t>Peraldi</a:t>
            </a:r>
            <a:r>
              <a:rPr lang="fr-FR" sz="1100" b="1" dirty="0">
                <a:solidFill>
                  <a:schemeClr val="bg1"/>
                </a:solidFill>
              </a:rPr>
              <a:t> </a:t>
            </a:r>
            <a:r>
              <a:rPr lang="fr-FR" sz="1100" b="1" dirty="0" err="1">
                <a:solidFill>
                  <a:schemeClr val="bg1"/>
                </a:solidFill>
              </a:rPr>
              <a:t>Frati</a:t>
            </a:r>
            <a:endParaRPr lang="fr-FR" sz="1100" b="1" dirty="0">
              <a:solidFill>
                <a:schemeClr val="bg1"/>
              </a:solidFill>
            </a:endParaRPr>
          </a:p>
        </p:txBody>
      </p: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38B4D8CD-E526-764B-A324-1E0F8B80B0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78600" y="6489700"/>
            <a:ext cx="2011363" cy="273050"/>
          </a:xfrm>
        </p:spPr>
        <p:txBody>
          <a:bodyPr/>
          <a:lstStyle/>
          <a:p>
            <a:r>
              <a:rPr lang="fr-FR" dirty="0"/>
              <a:t>23/04/2020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A3C8F7C-9A24-8649-95F4-2908C4F1413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26" y="1288004"/>
            <a:ext cx="8518853" cy="443515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77B460F-8FE6-644F-A29D-1E9B9331C0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46556" y="2899916"/>
            <a:ext cx="243551" cy="2723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69FDB9F-FCE9-414E-BAF0-25FE611492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8010" y="4128409"/>
            <a:ext cx="243551" cy="2723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D427E5E-53CB-4045-837C-D562FC04F2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89971" y="4128409"/>
            <a:ext cx="243551" cy="2723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BA8930F-9C56-C742-8763-BB1D2FAECA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57371" y="1603989"/>
            <a:ext cx="243551" cy="2723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3CB6D27-907B-CC46-8D15-0D2FBAAE29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82415" y="1624030"/>
            <a:ext cx="243551" cy="27232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DAF4416-71DD-A84F-B6ED-01F8BA5D7E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17206" y="2899915"/>
            <a:ext cx="243551" cy="27232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23/04/2020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/>
              <a:t>- </a:t>
            </a:r>
            <a:fld id="{4FF433FC-4604-43CB-9015-DD7F88CCB8FA}" type="slidenum">
              <a:rPr lang="fr-FR"/>
              <a:pPr/>
              <a:t>4</a:t>
            </a:fld>
            <a:endParaRPr lang="fr-FR"/>
          </a:p>
        </p:txBody>
      </p:sp>
      <p:sp>
        <p:nvSpPr>
          <p:cNvPr id="274434" name="Rectangle 2"/>
          <p:cNvSpPr>
            <a:spLocks noGrp="1" noChangeArrowheads="1"/>
          </p:cNvSpPr>
          <p:nvPr>
            <p:ph type="title"/>
          </p:nvPr>
        </p:nvSpPr>
        <p:spPr>
          <a:xfrm>
            <a:off x="824899" y="407534"/>
            <a:ext cx="8049059" cy="1143000"/>
          </a:xfrm>
        </p:spPr>
        <p:txBody>
          <a:bodyPr/>
          <a:lstStyle/>
          <a:p>
            <a:r>
              <a:rPr lang="fr-FR" dirty="0" err="1">
                <a:solidFill>
                  <a:schemeClr val="bg2"/>
                </a:solidFill>
              </a:rPr>
              <a:t>Semantic</a:t>
            </a:r>
            <a:r>
              <a:rPr lang="fr-FR" dirty="0">
                <a:solidFill>
                  <a:schemeClr val="bg2"/>
                </a:solidFill>
              </a:rPr>
              <a:t> </a:t>
            </a:r>
            <a:r>
              <a:rPr lang="fr-FR" dirty="0" err="1">
                <a:solidFill>
                  <a:schemeClr val="bg2"/>
                </a:solidFill>
              </a:rPr>
              <a:t>Discovery</a:t>
            </a:r>
            <a:r>
              <a:rPr lang="fr-FR" dirty="0">
                <a:solidFill>
                  <a:schemeClr val="bg2"/>
                </a:solidFill>
              </a:rPr>
              <a:t> </a:t>
            </a:r>
            <a:r>
              <a:rPr lang="fr-FR" dirty="0" err="1">
                <a:solidFill>
                  <a:schemeClr val="bg2"/>
                </a:solidFill>
              </a:rPr>
              <a:t>Agreements</a:t>
            </a:r>
            <a:r>
              <a:rPr lang="fr-FR" dirty="0">
                <a:solidFill>
                  <a:schemeClr val="bg2"/>
                </a:solidFill>
              </a:rPr>
              <a:t> (SDA)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443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30573" y="1552120"/>
                <a:ext cx="8557491" cy="4692424"/>
              </a:xfrm>
            </p:spPr>
            <p:txBody>
              <a:bodyPr/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fr-FR" sz="2800" dirty="0">
                    <a:solidFill>
                      <a:schemeClr val="tx1"/>
                    </a:solidFill>
                    <a:latin typeface="+mj-lt"/>
                  </a:rPr>
                  <a:t>SDA </a:t>
                </a:r>
                <a14:m>
                  <m:oMath xmlns:m="http://schemas.openxmlformats.org/officeDocument/2006/math">
                    <m:r>
                      <a:rPr lang="fr-FR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fr-FR" sz="2800" dirty="0">
                    <a:solidFill>
                      <a:schemeClr val="tx1"/>
                    </a:solidFill>
                    <a:latin typeface="+mj-lt"/>
                  </a:rPr>
                  <a:t> {</a:t>
                </a:r>
                <a:r>
                  <a:rPr lang="fr-FR" sz="2800" i="1" dirty="0">
                    <a:solidFill>
                      <a:schemeClr val="tx1"/>
                    </a:solidFill>
                    <a:latin typeface="+mj-lt"/>
                  </a:rPr>
                  <a:t>CUSTOMER, PROVIDER, PEER</a:t>
                </a:r>
                <a:r>
                  <a:rPr lang="fr-FR" sz="2800" dirty="0">
                    <a:solidFill>
                      <a:schemeClr val="tx1"/>
                    </a:solidFill>
                    <a:latin typeface="+mj-lt"/>
                  </a:rPr>
                  <a:t>}</a:t>
                </a:r>
              </a:p>
            </p:txBody>
          </p:sp>
        </mc:Choice>
        <mc:Fallback>
          <p:sp>
            <p:nvSpPr>
              <p:cNvPr id="2744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30573" y="1552120"/>
                <a:ext cx="8557491" cy="4692424"/>
              </a:xfrm>
              <a:blipFill>
                <a:blip r:embed="rId3"/>
                <a:stretch>
                  <a:fillRect l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 Box 5">
            <a:extLst>
              <a:ext uri="{FF2B5EF4-FFF2-40B4-BE49-F238E27FC236}">
                <a16:creationId xmlns:a16="http://schemas.microsoft.com/office/drawing/2014/main" id="{3E812865-57A9-6548-96DB-338FAB88FBCD}"/>
              </a:ext>
            </a:extLst>
          </p:cNvPr>
          <p:cNvSpPr txBox="1">
            <a:spLocks noChangeArrowheads="1"/>
          </p:cNvSpPr>
          <p:nvPr/>
        </p:nvSpPr>
        <p:spPr bwMode="white">
          <a:xfrm>
            <a:off x="1374609" y="6488113"/>
            <a:ext cx="3565525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fr-FR" sz="1100" b="1" dirty="0">
                <a:solidFill>
                  <a:schemeClr val="bg1"/>
                </a:solidFill>
              </a:rPr>
              <a:t>Luigi </a:t>
            </a:r>
            <a:r>
              <a:rPr lang="fr-FR" sz="1100" b="1" dirty="0" err="1">
                <a:solidFill>
                  <a:schemeClr val="bg1"/>
                </a:solidFill>
              </a:rPr>
              <a:t>Liquori</a:t>
            </a:r>
            <a:r>
              <a:rPr lang="fr-FR" sz="1100" b="1" dirty="0">
                <a:solidFill>
                  <a:schemeClr val="bg1"/>
                </a:solidFill>
              </a:rPr>
              <a:t>, Marie-Agnès </a:t>
            </a:r>
            <a:r>
              <a:rPr lang="fr-FR" sz="1100" b="1" dirty="0" err="1">
                <a:solidFill>
                  <a:schemeClr val="bg1"/>
                </a:solidFill>
              </a:rPr>
              <a:t>Peraldi</a:t>
            </a:r>
            <a:r>
              <a:rPr lang="fr-FR" sz="1100" b="1" dirty="0">
                <a:solidFill>
                  <a:schemeClr val="bg1"/>
                </a:solidFill>
              </a:rPr>
              <a:t> </a:t>
            </a:r>
            <a:r>
              <a:rPr lang="fr-FR" sz="1100" b="1" dirty="0" err="1">
                <a:solidFill>
                  <a:schemeClr val="bg1"/>
                </a:solidFill>
              </a:rPr>
              <a:t>Frati</a:t>
            </a:r>
            <a:endParaRPr lang="fr-FR" sz="1100" b="1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3F0DC9-FF9F-6E45-B53E-05E9A63AE55E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011" y="2462142"/>
            <a:ext cx="6833694" cy="35578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A510E5D-4A93-7B43-A6B1-880903593F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09820" y="4744459"/>
            <a:ext cx="164789" cy="18425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1BAAED0-05FA-2040-8563-C2BA580605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99323" y="3755962"/>
            <a:ext cx="164789" cy="18425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6E3A5C7-7B5F-7B4C-88CF-A04EB705C1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92176" y="4744459"/>
            <a:ext cx="164789" cy="18425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726B208-5FB7-844D-9C1B-7433292B19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12083" y="2732724"/>
            <a:ext cx="164789" cy="18425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E3AFA07-0AE9-BE4C-B8E5-CBC14F657C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13829" y="2732724"/>
            <a:ext cx="164789" cy="18425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C4B923B-7E3F-B74C-ABA2-F42F5B319C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78600" y="3755962"/>
            <a:ext cx="164789" cy="184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5717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23/04/2020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/>
              <a:t>- </a:t>
            </a:r>
            <a:fld id="{4FF433FC-4604-43CB-9015-DD7F88CCB8FA}" type="slidenum">
              <a:rPr lang="fr-FR"/>
              <a:pPr/>
              <a:t>5</a:t>
            </a:fld>
            <a:endParaRPr lang="fr-FR"/>
          </a:p>
        </p:txBody>
      </p:sp>
      <p:sp>
        <p:nvSpPr>
          <p:cNvPr id="274434" name="Rectangle 2"/>
          <p:cNvSpPr>
            <a:spLocks noGrp="1" noChangeArrowheads="1"/>
          </p:cNvSpPr>
          <p:nvPr>
            <p:ph type="title"/>
          </p:nvPr>
        </p:nvSpPr>
        <p:spPr>
          <a:xfrm>
            <a:off x="840941" y="407534"/>
            <a:ext cx="7540625" cy="1143000"/>
          </a:xfrm>
        </p:spPr>
        <p:txBody>
          <a:bodyPr/>
          <a:lstStyle/>
          <a:p>
            <a:r>
              <a:rPr lang="fr-FR" dirty="0" err="1">
                <a:solidFill>
                  <a:schemeClr val="bg2"/>
                </a:solidFill>
              </a:rPr>
              <a:t>Semantic</a:t>
            </a:r>
            <a:r>
              <a:rPr lang="fr-FR" dirty="0">
                <a:solidFill>
                  <a:schemeClr val="bg2"/>
                </a:solidFill>
              </a:rPr>
              <a:t> </a:t>
            </a:r>
            <a:r>
              <a:rPr lang="fr-FR" dirty="0" err="1">
                <a:solidFill>
                  <a:schemeClr val="bg2"/>
                </a:solidFill>
              </a:rPr>
              <a:t>Discovery</a:t>
            </a:r>
            <a:r>
              <a:rPr lang="fr-FR" dirty="0">
                <a:solidFill>
                  <a:schemeClr val="bg2"/>
                </a:solidFill>
              </a:rPr>
              <a:t> </a:t>
            </a:r>
            <a:r>
              <a:rPr lang="fr-FR" dirty="0" err="1">
                <a:solidFill>
                  <a:schemeClr val="bg2"/>
                </a:solidFill>
              </a:rPr>
              <a:t>Query</a:t>
            </a:r>
            <a:r>
              <a:rPr lang="fr-FR" dirty="0">
                <a:solidFill>
                  <a:schemeClr val="bg2"/>
                </a:solidFill>
              </a:rPr>
              <a:t> </a:t>
            </a:r>
            <a:r>
              <a:rPr lang="fr-FR" dirty="0" err="1">
                <a:solidFill>
                  <a:schemeClr val="bg2"/>
                </a:solidFill>
              </a:rPr>
              <a:t>Language</a:t>
            </a:r>
            <a:r>
              <a:rPr lang="fr-FR" dirty="0">
                <a:solidFill>
                  <a:schemeClr val="bg2"/>
                </a:solidFill>
              </a:rPr>
              <a:t> (SDQL)</a:t>
            </a:r>
          </a:p>
        </p:txBody>
      </p:sp>
      <p:sp>
        <p:nvSpPr>
          <p:cNvPr id="274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43" y="1550534"/>
            <a:ext cx="9144000" cy="493757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AND, OR, NOT </a:t>
            </a:r>
            <a:r>
              <a:rPr lang="fr-FR" dirty="0" err="1">
                <a:solidFill>
                  <a:schemeClr val="tx1"/>
                </a:solidFill>
              </a:rPr>
              <a:t>be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i="1" dirty="0" err="1">
                <a:solidFill>
                  <a:schemeClr val="tx1"/>
                </a:solidFill>
              </a:rPr>
              <a:t>nonterminals</a:t>
            </a:r>
            <a:r>
              <a:rPr lang="fr-FR" i="1" dirty="0">
                <a:solidFill>
                  <a:schemeClr val="tx1"/>
                </a:solidFill>
              </a:rPr>
              <a:t>, </a:t>
            </a:r>
            <a:r>
              <a:rPr lang="fr-FR" dirty="0" err="1">
                <a:solidFill>
                  <a:schemeClr val="tx1"/>
                </a:solidFill>
              </a:rPr>
              <a:t>T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be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i="1" dirty="0">
                <a:solidFill>
                  <a:schemeClr val="tx1"/>
                </a:solidFill>
              </a:rPr>
              <a:t>Types</a:t>
            </a:r>
            <a:r>
              <a:rPr lang="fr-FR" dirty="0">
                <a:solidFill>
                  <a:schemeClr val="tx1"/>
                </a:solidFill>
              </a:rPr>
              <a:t>, and FC </a:t>
            </a:r>
            <a:r>
              <a:rPr lang="fr-FR" dirty="0" err="1">
                <a:solidFill>
                  <a:schemeClr val="tx1"/>
                </a:solidFill>
              </a:rPr>
              <a:t>be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i="1" dirty="0" err="1">
                <a:solidFill>
                  <a:schemeClr val="tx1"/>
                </a:solidFill>
              </a:rPr>
              <a:t>Filter</a:t>
            </a:r>
            <a:r>
              <a:rPr lang="fr-FR" i="1" dirty="0">
                <a:solidFill>
                  <a:schemeClr val="tx1"/>
                </a:solidFill>
              </a:rPr>
              <a:t> </a:t>
            </a:r>
            <a:r>
              <a:rPr lang="fr-FR" i="1" dirty="0" err="1">
                <a:solidFill>
                  <a:schemeClr val="tx1"/>
                </a:solidFill>
              </a:rPr>
              <a:t>Criteria</a:t>
            </a:r>
            <a:endParaRPr lang="fr-FR" sz="2400" i="1" dirty="0">
              <a:solidFill>
                <a:schemeClr val="tx1"/>
              </a:solidFill>
            </a:endParaRPr>
          </a:p>
          <a:p>
            <a:pPr algn="ctr">
              <a:lnSpc>
                <a:spcPct val="200000"/>
              </a:lnSpc>
            </a:pPr>
            <a:r>
              <a:rPr lang="fr-FR" sz="2800" dirty="0">
                <a:solidFill>
                  <a:schemeClr val="tx1"/>
                </a:solidFill>
              </a:rPr>
              <a:t>?T2|FC2 </a:t>
            </a:r>
            <a:r>
              <a:rPr lang="fr-FR" sz="2800" dirty="0">
                <a:solidFill>
                  <a:schemeClr val="bg2"/>
                </a:solidFill>
              </a:rPr>
              <a:t>AND</a:t>
            </a:r>
            <a:r>
              <a:rPr lang="fr-FR" sz="2800" dirty="0">
                <a:solidFill>
                  <a:schemeClr val="tx1"/>
                </a:solidFill>
              </a:rPr>
              <a:t> ?T3|FC3 </a:t>
            </a:r>
            <a:r>
              <a:rPr lang="fr-FR" sz="2800" dirty="0">
                <a:solidFill>
                  <a:schemeClr val="bg2"/>
                </a:solidFill>
              </a:rPr>
              <a:t>AND</a:t>
            </a:r>
            <a:r>
              <a:rPr lang="fr-FR" sz="2800" dirty="0">
                <a:solidFill>
                  <a:schemeClr val="tx1"/>
                </a:solidFill>
              </a:rPr>
              <a:t> ?T4|FC4 </a:t>
            </a:r>
            <a:r>
              <a:rPr lang="fr-FR" sz="2800" dirty="0">
                <a:solidFill>
                  <a:schemeClr val="bg2"/>
                </a:solidFill>
              </a:rPr>
              <a:t>AND</a:t>
            </a:r>
            <a:r>
              <a:rPr lang="fr-FR" sz="2800" dirty="0">
                <a:solidFill>
                  <a:schemeClr val="tx1"/>
                </a:solidFill>
              </a:rPr>
              <a:t> ?T5|FC5</a:t>
            </a:r>
          </a:p>
          <a:p>
            <a:pPr algn="ctr">
              <a:lnSpc>
                <a:spcPct val="200000"/>
              </a:lnSpc>
            </a:pPr>
            <a:r>
              <a:rPr lang="fr-FR" sz="2800" dirty="0">
                <a:solidFill>
                  <a:schemeClr val="tx1"/>
                </a:solidFill>
              </a:rPr>
              <a:t>?T2|FC2 </a:t>
            </a:r>
            <a:r>
              <a:rPr lang="fr-FR" sz="2800" dirty="0">
                <a:solidFill>
                  <a:schemeClr val="bg2"/>
                </a:solidFill>
              </a:rPr>
              <a:t>OR</a:t>
            </a:r>
            <a:r>
              <a:rPr lang="fr-FR" sz="2800" dirty="0">
                <a:solidFill>
                  <a:schemeClr val="tx1"/>
                </a:solidFill>
              </a:rPr>
              <a:t> ?T3|FC3 </a:t>
            </a:r>
            <a:r>
              <a:rPr lang="fr-FR" sz="2800" dirty="0">
                <a:solidFill>
                  <a:schemeClr val="bg2"/>
                </a:solidFill>
              </a:rPr>
              <a:t>OR</a:t>
            </a:r>
            <a:r>
              <a:rPr lang="fr-FR" sz="2800" dirty="0">
                <a:solidFill>
                  <a:schemeClr val="tx1"/>
                </a:solidFill>
              </a:rPr>
              <a:t> ?T4|FC4 </a:t>
            </a:r>
            <a:r>
              <a:rPr lang="fr-FR" sz="2800" dirty="0">
                <a:solidFill>
                  <a:schemeClr val="bg2"/>
                </a:solidFill>
              </a:rPr>
              <a:t>OR</a:t>
            </a:r>
            <a:r>
              <a:rPr lang="fr-FR" sz="2800" dirty="0">
                <a:solidFill>
                  <a:schemeClr val="tx1"/>
                </a:solidFill>
              </a:rPr>
              <a:t> ?T5|FC5</a:t>
            </a:r>
          </a:p>
          <a:p>
            <a:pPr algn="ctr">
              <a:lnSpc>
                <a:spcPct val="200000"/>
              </a:lnSpc>
            </a:pPr>
            <a:r>
              <a:rPr lang="fr-FR" sz="2800" dirty="0">
                <a:solidFill>
                  <a:schemeClr val="tx1"/>
                </a:solidFill>
              </a:rPr>
              <a:t>(?T2|FC2 </a:t>
            </a:r>
            <a:r>
              <a:rPr lang="fr-FR" sz="2800" dirty="0">
                <a:solidFill>
                  <a:schemeClr val="bg2"/>
                </a:solidFill>
              </a:rPr>
              <a:t>OR</a:t>
            </a:r>
            <a:r>
              <a:rPr lang="fr-FR" sz="2800" dirty="0">
                <a:solidFill>
                  <a:schemeClr val="tx1"/>
                </a:solidFill>
              </a:rPr>
              <a:t> ?T3|FC3) 	</a:t>
            </a:r>
            <a:r>
              <a:rPr lang="fr-FR" sz="2800" dirty="0">
                <a:solidFill>
                  <a:schemeClr val="bg2"/>
                </a:solidFill>
              </a:rPr>
              <a:t>AND</a:t>
            </a:r>
            <a:r>
              <a:rPr lang="fr-FR" sz="2800" dirty="0">
                <a:solidFill>
                  <a:schemeClr val="tx1"/>
                </a:solidFill>
              </a:rPr>
              <a:t> 	(?T4|FC4 </a:t>
            </a:r>
            <a:r>
              <a:rPr lang="fr-FR" sz="2800" dirty="0">
                <a:solidFill>
                  <a:schemeClr val="bg2"/>
                </a:solidFill>
              </a:rPr>
              <a:t>OR</a:t>
            </a:r>
            <a:r>
              <a:rPr lang="fr-FR" sz="2800" dirty="0">
                <a:solidFill>
                  <a:schemeClr val="tx1"/>
                </a:solidFill>
              </a:rPr>
              <a:t> ?T5|FC5)</a:t>
            </a:r>
          </a:p>
          <a:p>
            <a:pPr algn="ctr">
              <a:lnSpc>
                <a:spcPct val="200000"/>
              </a:lnSpc>
            </a:pPr>
            <a:r>
              <a:rPr lang="fr-FR" sz="2800" dirty="0">
                <a:solidFill>
                  <a:schemeClr val="tx1"/>
                </a:solidFill>
              </a:rPr>
              <a:t>(?T2|FC2 </a:t>
            </a:r>
            <a:r>
              <a:rPr lang="fr-FR" sz="2800" dirty="0">
                <a:solidFill>
                  <a:schemeClr val="bg2"/>
                </a:solidFill>
              </a:rPr>
              <a:t>AND</a:t>
            </a:r>
            <a:r>
              <a:rPr lang="fr-FR" sz="2800" dirty="0">
                <a:solidFill>
                  <a:schemeClr val="tx1"/>
                </a:solidFill>
              </a:rPr>
              <a:t> ?T3|FC3) 	</a:t>
            </a:r>
            <a:r>
              <a:rPr lang="fr-FR" sz="2800" dirty="0">
                <a:solidFill>
                  <a:schemeClr val="bg2"/>
                </a:solidFill>
              </a:rPr>
              <a:t>OR</a:t>
            </a:r>
            <a:r>
              <a:rPr lang="fr-FR" sz="2800" dirty="0">
                <a:solidFill>
                  <a:schemeClr val="tx1"/>
                </a:solidFill>
              </a:rPr>
              <a:t> 	(?T4|FC4 AND ?T5|FC5)</a:t>
            </a:r>
          </a:p>
          <a:p>
            <a:pPr algn="ctr">
              <a:lnSpc>
                <a:spcPct val="200000"/>
              </a:lnSpc>
            </a:pPr>
            <a:r>
              <a:rPr lang="fr-FR" sz="2600" dirty="0">
                <a:solidFill>
                  <a:schemeClr val="tx1"/>
                </a:solidFill>
              </a:rPr>
              <a:t>(?T2|FC2 </a:t>
            </a:r>
            <a:r>
              <a:rPr lang="fr-FR" sz="2600" dirty="0">
                <a:solidFill>
                  <a:schemeClr val="bg2"/>
                </a:solidFill>
              </a:rPr>
              <a:t>AND</a:t>
            </a:r>
            <a:r>
              <a:rPr lang="fr-FR" sz="2600" dirty="0">
                <a:solidFill>
                  <a:schemeClr val="tx1"/>
                </a:solidFill>
              </a:rPr>
              <a:t> ?T3|FC3) </a:t>
            </a:r>
            <a:r>
              <a:rPr lang="fr-FR" sz="2600" dirty="0">
                <a:solidFill>
                  <a:schemeClr val="bg2"/>
                </a:solidFill>
              </a:rPr>
              <a:t>OR</a:t>
            </a:r>
            <a:r>
              <a:rPr lang="fr-FR" sz="2600" dirty="0">
                <a:solidFill>
                  <a:schemeClr val="tx1"/>
                </a:solidFill>
              </a:rPr>
              <a:t>	(?T4|FC4 </a:t>
            </a:r>
            <a:r>
              <a:rPr lang="fr-FR" sz="2600" dirty="0">
                <a:solidFill>
                  <a:schemeClr val="bg2"/>
                </a:solidFill>
              </a:rPr>
              <a:t>AND</a:t>
            </a:r>
            <a:r>
              <a:rPr lang="fr-FR" sz="2600" dirty="0">
                <a:solidFill>
                  <a:schemeClr val="tx1"/>
                </a:solidFill>
              </a:rPr>
              <a:t> (</a:t>
            </a:r>
            <a:r>
              <a:rPr lang="fr-FR" sz="2600" dirty="0">
                <a:solidFill>
                  <a:schemeClr val="bg2"/>
                </a:solidFill>
              </a:rPr>
              <a:t>NOT</a:t>
            </a:r>
            <a:r>
              <a:rPr lang="fr-FR" sz="2600" dirty="0">
                <a:solidFill>
                  <a:schemeClr val="tx1"/>
                </a:solidFill>
              </a:rPr>
              <a:t> ?T5|FC5))</a:t>
            </a:r>
            <a:endParaRPr lang="fr-FR" sz="2800" dirty="0">
              <a:solidFill>
                <a:schemeClr val="tx1"/>
              </a:solidFill>
            </a:endParaRPr>
          </a:p>
          <a:p>
            <a:pPr algn="ctr"/>
            <a:endParaRPr lang="fr-FR" sz="2800" dirty="0">
              <a:solidFill>
                <a:schemeClr val="tx1"/>
              </a:solidFill>
            </a:endParaRP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3E812865-57A9-6548-96DB-338FAB88FBCD}"/>
              </a:ext>
            </a:extLst>
          </p:cNvPr>
          <p:cNvSpPr txBox="1">
            <a:spLocks noChangeArrowheads="1"/>
          </p:cNvSpPr>
          <p:nvPr/>
        </p:nvSpPr>
        <p:spPr bwMode="white">
          <a:xfrm>
            <a:off x="1374609" y="6488113"/>
            <a:ext cx="3565525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fr-FR" sz="1100" b="1" dirty="0">
                <a:solidFill>
                  <a:schemeClr val="bg1"/>
                </a:solidFill>
              </a:rPr>
              <a:t>Luigi </a:t>
            </a:r>
            <a:r>
              <a:rPr lang="fr-FR" sz="1100" b="1" dirty="0" err="1">
                <a:solidFill>
                  <a:schemeClr val="bg1"/>
                </a:solidFill>
              </a:rPr>
              <a:t>Liquori</a:t>
            </a:r>
            <a:r>
              <a:rPr lang="fr-FR" sz="1100" b="1" dirty="0">
                <a:solidFill>
                  <a:schemeClr val="bg1"/>
                </a:solidFill>
              </a:rPr>
              <a:t>, Marie-Agnès </a:t>
            </a:r>
            <a:r>
              <a:rPr lang="fr-FR" sz="1100" b="1" dirty="0" err="1">
                <a:solidFill>
                  <a:schemeClr val="bg1"/>
                </a:solidFill>
              </a:rPr>
              <a:t>Peraldi</a:t>
            </a:r>
            <a:r>
              <a:rPr lang="fr-FR" sz="1100" b="1" dirty="0">
                <a:solidFill>
                  <a:schemeClr val="bg1"/>
                </a:solidFill>
              </a:rPr>
              <a:t> </a:t>
            </a:r>
            <a:r>
              <a:rPr lang="fr-FR" sz="1100" b="1" dirty="0" err="1">
                <a:solidFill>
                  <a:schemeClr val="bg1"/>
                </a:solidFill>
              </a:rPr>
              <a:t>Frati</a:t>
            </a:r>
            <a:endParaRPr lang="fr-FR" sz="11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588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74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274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274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274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2" dur="indefinite"/>
                                        <p:tgtEl>
                                          <p:spTgt spid="274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23/04/2020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/>
              <a:t>- </a:t>
            </a:r>
            <a:fld id="{4FF433FC-4604-43CB-9015-DD7F88CCB8FA}" type="slidenum">
              <a:rPr lang="fr-FR"/>
              <a:pPr/>
              <a:t>6</a:t>
            </a:fld>
            <a:endParaRPr lang="fr-FR"/>
          </a:p>
        </p:txBody>
      </p:sp>
      <p:sp>
        <p:nvSpPr>
          <p:cNvPr id="274434" name="Rectangle 2"/>
          <p:cNvSpPr>
            <a:spLocks noGrp="1" noChangeArrowheads="1"/>
          </p:cNvSpPr>
          <p:nvPr>
            <p:ph type="title"/>
          </p:nvPr>
        </p:nvSpPr>
        <p:spPr>
          <a:xfrm>
            <a:off x="840941" y="407534"/>
            <a:ext cx="7540625" cy="1143000"/>
          </a:xfrm>
        </p:spPr>
        <p:txBody>
          <a:bodyPr/>
          <a:lstStyle/>
          <a:p>
            <a:r>
              <a:rPr lang="fr-FR" dirty="0" err="1">
                <a:solidFill>
                  <a:schemeClr val="bg2"/>
                </a:solidFill>
              </a:rPr>
              <a:t>Semantic</a:t>
            </a:r>
            <a:r>
              <a:rPr lang="fr-FR" dirty="0">
                <a:solidFill>
                  <a:schemeClr val="bg2"/>
                </a:solidFill>
              </a:rPr>
              <a:t> </a:t>
            </a:r>
            <a:r>
              <a:rPr lang="fr-FR" dirty="0" err="1">
                <a:solidFill>
                  <a:schemeClr val="bg2"/>
                </a:solidFill>
              </a:rPr>
              <a:t>Routing</a:t>
            </a:r>
            <a:r>
              <a:rPr lang="fr-FR" dirty="0">
                <a:solidFill>
                  <a:schemeClr val="bg2"/>
                </a:solidFill>
              </a:rPr>
              <a:t> Directives</a:t>
            </a:r>
          </a:p>
        </p:txBody>
      </p:sp>
      <p:sp>
        <p:nvSpPr>
          <p:cNvPr id="274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43" y="1550534"/>
            <a:ext cx="9144000" cy="4937579"/>
          </a:xfrm>
        </p:spPr>
        <p:txBody>
          <a:bodyPr/>
          <a:lstStyle/>
          <a:p>
            <a:pPr>
              <a:lnSpc>
                <a:spcPct val="250000"/>
              </a:lnSpc>
            </a:pPr>
            <a:r>
              <a:rPr lang="fr-FR" sz="2400" dirty="0">
                <a:solidFill>
                  <a:schemeClr val="bg2"/>
                </a:solidFill>
              </a:rPr>
              <a:t>ANY</a:t>
            </a:r>
            <a:r>
              <a:rPr lang="fr-FR" sz="2400" dirty="0">
                <a:solidFill>
                  <a:schemeClr val="tx1"/>
                </a:solidFill>
              </a:rPr>
              <a:t> 								=</a:t>
            </a:r>
            <a:r>
              <a:rPr lang="fr-FR" sz="2400" dirty="0" err="1">
                <a:solidFill>
                  <a:schemeClr val="tx1"/>
                </a:solidFill>
              </a:rPr>
              <a:t>search</a:t>
            </a:r>
            <a:r>
              <a:rPr lang="fr-FR" sz="2400" dirty="0">
                <a:solidFill>
                  <a:schemeClr val="tx1"/>
                </a:solidFill>
              </a:rPr>
              <a:t> in all CSE </a:t>
            </a:r>
            <a:r>
              <a:rPr lang="fr-FR" sz="2400" dirty="0" err="1">
                <a:solidFill>
                  <a:schemeClr val="tx1"/>
                </a:solidFill>
              </a:rPr>
              <a:t>databases</a:t>
            </a:r>
            <a:endParaRPr lang="fr-FR" sz="2400" dirty="0">
              <a:solidFill>
                <a:schemeClr val="tx1"/>
              </a:solidFill>
            </a:endParaRPr>
          </a:p>
          <a:p>
            <a:pPr>
              <a:lnSpc>
                <a:spcPct val="250000"/>
              </a:lnSpc>
            </a:pPr>
            <a:r>
              <a:rPr lang="fr-FR" sz="2400" dirty="0">
                <a:solidFill>
                  <a:schemeClr val="bg2"/>
                </a:solidFill>
              </a:rPr>
              <a:t>CURRENT</a:t>
            </a:r>
            <a:r>
              <a:rPr lang="fr-FR" sz="2400" dirty="0">
                <a:solidFill>
                  <a:schemeClr val="tx1"/>
                </a:solidFill>
              </a:rPr>
              <a:t> 				=</a:t>
            </a:r>
            <a:r>
              <a:rPr lang="fr-FR" sz="2400" dirty="0" err="1">
                <a:solidFill>
                  <a:schemeClr val="tx1"/>
                </a:solidFill>
              </a:rPr>
              <a:t>search</a:t>
            </a:r>
            <a:r>
              <a:rPr lang="fr-FR" sz="2400" dirty="0">
                <a:solidFill>
                  <a:schemeClr val="tx1"/>
                </a:solidFill>
              </a:rPr>
              <a:t> in the </a:t>
            </a:r>
            <a:r>
              <a:rPr lang="fr-FR" sz="2400" dirty="0" err="1">
                <a:solidFill>
                  <a:schemeClr val="tx1"/>
                </a:solidFill>
              </a:rPr>
              <a:t>current</a:t>
            </a:r>
            <a:r>
              <a:rPr lang="fr-FR" sz="2400" dirty="0">
                <a:solidFill>
                  <a:schemeClr val="tx1"/>
                </a:solidFill>
              </a:rPr>
              <a:t> CSE </a:t>
            </a:r>
            <a:r>
              <a:rPr lang="fr-FR" sz="2400" dirty="0" err="1">
                <a:solidFill>
                  <a:schemeClr val="tx1"/>
                </a:solidFill>
              </a:rPr>
              <a:t>database</a:t>
            </a:r>
            <a:endParaRPr lang="fr-FR" sz="2400" dirty="0">
              <a:solidFill>
                <a:schemeClr val="tx1"/>
              </a:solidFill>
            </a:endParaRPr>
          </a:p>
          <a:p>
            <a:pPr>
              <a:lnSpc>
                <a:spcPct val="250000"/>
              </a:lnSpc>
            </a:pPr>
            <a:r>
              <a:rPr lang="fr-FR" sz="2400" dirty="0">
                <a:solidFill>
                  <a:schemeClr val="bg2"/>
                </a:solidFill>
              </a:rPr>
              <a:t>CUSTOMER[N]</a:t>
            </a:r>
            <a:r>
              <a:rPr lang="fr-FR" sz="2400" dirty="0">
                <a:solidFill>
                  <a:schemeClr val="tx1"/>
                </a:solidFill>
              </a:rPr>
              <a:t>=	</a:t>
            </a:r>
            <a:r>
              <a:rPr lang="fr-FR" sz="2400" dirty="0" err="1">
                <a:solidFill>
                  <a:schemeClr val="tx1"/>
                </a:solidFill>
              </a:rPr>
              <a:t>search</a:t>
            </a:r>
            <a:r>
              <a:rPr lang="fr-FR" sz="2400" dirty="0">
                <a:solidFill>
                  <a:schemeClr val="tx1"/>
                </a:solidFill>
              </a:rPr>
              <a:t> in the </a:t>
            </a:r>
            <a:r>
              <a:rPr lang="fr-FR" sz="2400" dirty="0" err="1">
                <a:solidFill>
                  <a:schemeClr val="tx1"/>
                </a:solidFill>
              </a:rPr>
              <a:t>databases</a:t>
            </a:r>
            <a:r>
              <a:rPr lang="fr-FR" sz="2400" dirty="0">
                <a:solidFill>
                  <a:schemeClr val="tx1"/>
                </a:solidFill>
              </a:rPr>
              <a:t> of N CUSTOMER CSE </a:t>
            </a:r>
          </a:p>
          <a:p>
            <a:pPr>
              <a:lnSpc>
                <a:spcPct val="250000"/>
              </a:lnSpc>
            </a:pPr>
            <a:r>
              <a:rPr lang="fr-FR" sz="2400" dirty="0">
                <a:solidFill>
                  <a:schemeClr val="bg2"/>
                </a:solidFill>
              </a:rPr>
              <a:t>PROVIDER[N]	</a:t>
            </a:r>
            <a:r>
              <a:rPr lang="fr-FR" sz="2400" dirty="0">
                <a:solidFill>
                  <a:schemeClr val="tx1"/>
                </a:solidFill>
              </a:rPr>
              <a:t>=</a:t>
            </a:r>
            <a:r>
              <a:rPr lang="fr-FR" sz="2400" dirty="0" err="1">
                <a:solidFill>
                  <a:schemeClr val="tx1"/>
                </a:solidFill>
              </a:rPr>
              <a:t>search</a:t>
            </a:r>
            <a:r>
              <a:rPr lang="fr-FR" sz="2400" dirty="0">
                <a:solidFill>
                  <a:schemeClr val="tx1"/>
                </a:solidFill>
              </a:rPr>
              <a:t> in the </a:t>
            </a:r>
            <a:r>
              <a:rPr lang="fr-FR" sz="2400" dirty="0" err="1">
                <a:solidFill>
                  <a:schemeClr val="tx1"/>
                </a:solidFill>
              </a:rPr>
              <a:t>databases</a:t>
            </a:r>
            <a:r>
              <a:rPr lang="fr-FR" sz="2400" dirty="0">
                <a:solidFill>
                  <a:schemeClr val="tx1"/>
                </a:solidFill>
              </a:rPr>
              <a:t> of N PROVIDER CSE</a:t>
            </a:r>
          </a:p>
          <a:p>
            <a:pPr>
              <a:lnSpc>
                <a:spcPct val="250000"/>
              </a:lnSpc>
            </a:pPr>
            <a:r>
              <a:rPr lang="fr-FR" sz="2400" dirty="0">
                <a:solidFill>
                  <a:schemeClr val="bg2"/>
                </a:solidFill>
              </a:rPr>
              <a:t>PEER[N] </a:t>
            </a:r>
            <a:r>
              <a:rPr lang="fr-FR" sz="2400" dirty="0">
                <a:solidFill>
                  <a:schemeClr val="tx1"/>
                </a:solidFill>
              </a:rPr>
              <a:t>					=	</a:t>
            </a:r>
            <a:r>
              <a:rPr lang="fr-FR" sz="2400" dirty="0" err="1">
                <a:solidFill>
                  <a:schemeClr val="tx1"/>
                </a:solidFill>
              </a:rPr>
              <a:t>search</a:t>
            </a:r>
            <a:r>
              <a:rPr lang="fr-FR" sz="2400" dirty="0">
                <a:solidFill>
                  <a:schemeClr val="tx1"/>
                </a:solidFill>
              </a:rPr>
              <a:t> </a:t>
            </a:r>
            <a:r>
              <a:rPr lang="fr-FR" sz="2400" dirty="0" err="1">
                <a:solidFill>
                  <a:schemeClr val="tx1"/>
                </a:solidFill>
              </a:rPr>
              <a:t>start</a:t>
            </a:r>
            <a:r>
              <a:rPr lang="fr-FR" sz="2400" dirty="0">
                <a:solidFill>
                  <a:schemeClr val="tx1"/>
                </a:solidFill>
              </a:rPr>
              <a:t> on the </a:t>
            </a:r>
            <a:r>
              <a:rPr lang="fr-FR" sz="2400" dirty="0" err="1">
                <a:solidFill>
                  <a:schemeClr val="tx1"/>
                </a:solidFill>
              </a:rPr>
              <a:t>databases</a:t>
            </a:r>
            <a:r>
              <a:rPr lang="fr-FR" sz="2400" dirty="0">
                <a:solidFill>
                  <a:schemeClr val="tx1"/>
                </a:solidFill>
              </a:rPr>
              <a:t> of N PEER CSE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400" dirty="0">
              <a:solidFill>
                <a:schemeClr val="tx1"/>
              </a:solidFill>
            </a:endParaRPr>
          </a:p>
          <a:p>
            <a:pPr algn="ctr"/>
            <a:endParaRPr lang="fr-FR" sz="2400" dirty="0">
              <a:solidFill>
                <a:schemeClr val="tx1"/>
              </a:solidFill>
            </a:endParaRP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3E812865-57A9-6548-96DB-338FAB88FBCD}"/>
              </a:ext>
            </a:extLst>
          </p:cNvPr>
          <p:cNvSpPr txBox="1">
            <a:spLocks noChangeArrowheads="1"/>
          </p:cNvSpPr>
          <p:nvPr/>
        </p:nvSpPr>
        <p:spPr bwMode="white">
          <a:xfrm>
            <a:off x="1374609" y="6488113"/>
            <a:ext cx="3565525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fr-FR" sz="1100" b="1" dirty="0">
                <a:solidFill>
                  <a:schemeClr val="bg1"/>
                </a:solidFill>
              </a:rPr>
              <a:t>Luigi </a:t>
            </a:r>
            <a:r>
              <a:rPr lang="fr-FR" sz="1100" b="1" dirty="0" err="1">
                <a:solidFill>
                  <a:schemeClr val="bg1"/>
                </a:solidFill>
              </a:rPr>
              <a:t>Liquori</a:t>
            </a:r>
            <a:r>
              <a:rPr lang="fr-FR" sz="1100" b="1" dirty="0">
                <a:solidFill>
                  <a:schemeClr val="bg1"/>
                </a:solidFill>
              </a:rPr>
              <a:t>, Marie-Agnès </a:t>
            </a:r>
            <a:r>
              <a:rPr lang="fr-FR" sz="1100" b="1" dirty="0" err="1">
                <a:solidFill>
                  <a:schemeClr val="bg1"/>
                </a:solidFill>
              </a:rPr>
              <a:t>Peraldi</a:t>
            </a:r>
            <a:r>
              <a:rPr lang="fr-FR" sz="1100" b="1" dirty="0">
                <a:solidFill>
                  <a:schemeClr val="bg1"/>
                </a:solidFill>
              </a:rPr>
              <a:t> </a:t>
            </a:r>
            <a:r>
              <a:rPr lang="fr-FR" sz="1100" b="1" dirty="0" err="1">
                <a:solidFill>
                  <a:schemeClr val="bg1"/>
                </a:solidFill>
              </a:rPr>
              <a:t>Frati</a:t>
            </a:r>
            <a:endParaRPr lang="fr-FR" sz="11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193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74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274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274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274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2" dur="indefinite"/>
                                        <p:tgtEl>
                                          <p:spTgt spid="274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A3C8F7C-9A24-8649-95F4-2908C4F1413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" y="1052831"/>
            <a:ext cx="9020274" cy="4435155"/>
          </a:xfrm>
          <a:prstGeom prst="rect">
            <a:avLst/>
          </a:prstGeom>
        </p:spPr>
      </p:pic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/>
              <a:t>- </a:t>
            </a:r>
            <a:fld id="{A1A8F956-7365-4DA9-8E77-53DF15DBE878}" type="slidenum">
              <a:rPr lang="fr-FR"/>
              <a:pPr/>
              <a:t>7</a:t>
            </a:fld>
            <a:endParaRPr lang="fr-FR"/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04775"/>
            <a:ext cx="9144000" cy="1143000"/>
          </a:xfrm>
        </p:spPr>
        <p:txBody>
          <a:bodyPr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SDREQ1</a:t>
            </a:r>
            <a:br>
              <a:rPr lang="fr-FR" dirty="0">
                <a:solidFill>
                  <a:schemeClr val="tx1"/>
                </a:solidFill>
              </a:rPr>
            </a:br>
            <a:r>
              <a:rPr lang="fr-FR" dirty="0">
                <a:solidFill>
                  <a:schemeClr val="tx1"/>
                </a:solidFill>
              </a:rPr>
              <a:t>?T2|FC2 </a:t>
            </a:r>
            <a:r>
              <a:rPr lang="fr-FR" dirty="0"/>
              <a:t>AND</a:t>
            </a:r>
            <a:r>
              <a:rPr lang="fr-FR" dirty="0">
                <a:solidFill>
                  <a:schemeClr val="tx1"/>
                </a:solidFill>
              </a:rPr>
              <a:t> ?T3|FC3 </a:t>
            </a:r>
            <a:r>
              <a:rPr lang="fr-FR" dirty="0"/>
              <a:t>AND</a:t>
            </a:r>
            <a:r>
              <a:rPr lang="fr-FR" dirty="0">
                <a:solidFill>
                  <a:schemeClr val="tx1"/>
                </a:solidFill>
              </a:rPr>
              <a:t> ?T4|FC4 </a:t>
            </a:r>
            <a:r>
              <a:rPr lang="fr-FR" dirty="0"/>
              <a:t>AND</a:t>
            </a:r>
            <a:r>
              <a:rPr lang="fr-FR" dirty="0">
                <a:solidFill>
                  <a:schemeClr val="tx1"/>
                </a:solidFill>
              </a:rPr>
              <a:t> ?T5|FC5</a:t>
            </a:r>
            <a:br>
              <a:rPr lang="fr-FR" dirty="0">
                <a:solidFill>
                  <a:schemeClr val="tx1"/>
                </a:solidFill>
              </a:rPr>
            </a:br>
            <a:endParaRPr lang="fr-FR" dirty="0"/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5749B71A-DDF6-5644-9908-EEE365D0C547}"/>
              </a:ext>
            </a:extLst>
          </p:cNvPr>
          <p:cNvSpPr txBox="1">
            <a:spLocks noChangeArrowheads="1"/>
          </p:cNvSpPr>
          <p:nvPr/>
        </p:nvSpPr>
        <p:spPr bwMode="white">
          <a:xfrm>
            <a:off x="1374609" y="6488113"/>
            <a:ext cx="3565525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fr-FR" sz="1100" b="1" dirty="0">
                <a:solidFill>
                  <a:schemeClr val="bg1"/>
                </a:solidFill>
              </a:rPr>
              <a:t>Luigi </a:t>
            </a:r>
            <a:r>
              <a:rPr lang="fr-FR" sz="1100" b="1" dirty="0" err="1">
                <a:solidFill>
                  <a:schemeClr val="bg1"/>
                </a:solidFill>
              </a:rPr>
              <a:t>Liquori</a:t>
            </a:r>
            <a:r>
              <a:rPr lang="fr-FR" sz="1100" b="1" dirty="0">
                <a:solidFill>
                  <a:schemeClr val="bg1"/>
                </a:solidFill>
              </a:rPr>
              <a:t>, Marie-Agnès </a:t>
            </a:r>
            <a:r>
              <a:rPr lang="fr-FR" sz="1100" b="1" dirty="0" err="1">
                <a:solidFill>
                  <a:schemeClr val="bg1"/>
                </a:solidFill>
              </a:rPr>
              <a:t>Peraldi</a:t>
            </a:r>
            <a:r>
              <a:rPr lang="fr-FR" sz="1100" b="1" dirty="0">
                <a:solidFill>
                  <a:schemeClr val="bg1"/>
                </a:solidFill>
              </a:rPr>
              <a:t> </a:t>
            </a:r>
            <a:r>
              <a:rPr lang="fr-FR" sz="1100" b="1" dirty="0" err="1">
                <a:solidFill>
                  <a:schemeClr val="bg1"/>
                </a:solidFill>
              </a:rPr>
              <a:t>Frati</a:t>
            </a:r>
            <a:endParaRPr lang="fr-FR" sz="1100" b="1" dirty="0">
              <a:solidFill>
                <a:schemeClr val="bg1"/>
              </a:solidFill>
            </a:endParaRPr>
          </a:p>
        </p:txBody>
      </p: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38B4D8CD-E526-764B-A324-1E0F8B80B0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78600" y="6489700"/>
            <a:ext cx="2011363" cy="273050"/>
          </a:xfrm>
        </p:spPr>
        <p:txBody>
          <a:bodyPr/>
          <a:lstStyle/>
          <a:p>
            <a:r>
              <a:rPr lang="fr-FR" dirty="0"/>
              <a:t>23/04/2020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B0D88CB-24C0-DD48-95E0-02741FE1CDC8}"/>
              </a:ext>
            </a:extLst>
          </p:cNvPr>
          <p:cNvSpPr txBox="1"/>
          <p:nvPr/>
        </p:nvSpPr>
        <p:spPr>
          <a:xfrm>
            <a:off x="27012" y="3572131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SDREQ1</a:t>
            </a:r>
            <a:endParaRPr lang="en-FR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07783E6-BF49-814C-A5C7-ED32F6B18D24}"/>
              </a:ext>
            </a:extLst>
          </p:cNvPr>
          <p:cNvSpPr txBox="1"/>
          <p:nvPr/>
        </p:nvSpPr>
        <p:spPr>
          <a:xfrm>
            <a:off x="4748983" y="1952643"/>
            <a:ext cx="1141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?T4|FC4 </a:t>
            </a:r>
            <a:endParaRPr lang="en-FR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97A6AF3-E679-C54A-89EC-E43542A8180B}"/>
              </a:ext>
            </a:extLst>
          </p:cNvPr>
          <p:cNvSpPr txBox="1"/>
          <p:nvPr/>
        </p:nvSpPr>
        <p:spPr>
          <a:xfrm>
            <a:off x="2943488" y="1952643"/>
            <a:ext cx="1077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?T3|FC3</a:t>
            </a:r>
            <a:endParaRPr lang="en-FR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6489FAF-2C58-4547-A815-B316F6871C13}"/>
              </a:ext>
            </a:extLst>
          </p:cNvPr>
          <p:cNvSpPr txBox="1"/>
          <p:nvPr/>
        </p:nvSpPr>
        <p:spPr>
          <a:xfrm>
            <a:off x="7128160" y="2351383"/>
            <a:ext cx="1077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?T5|FC5</a:t>
            </a:r>
            <a:endParaRPr lang="en-FR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E4632C8-EEB1-C842-81E6-8F97A55CEC7A}"/>
              </a:ext>
            </a:extLst>
          </p:cNvPr>
          <p:cNvSpPr txBox="1"/>
          <p:nvPr/>
        </p:nvSpPr>
        <p:spPr>
          <a:xfrm>
            <a:off x="1625983" y="5408921"/>
            <a:ext cx="1077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?T2|FC2</a:t>
            </a:r>
            <a:endParaRPr lang="en-FR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CC00DC2-62CA-E044-BFCC-536844038EA1}"/>
              </a:ext>
            </a:extLst>
          </p:cNvPr>
          <p:cNvSpPr txBox="1"/>
          <p:nvPr/>
        </p:nvSpPr>
        <p:spPr>
          <a:xfrm>
            <a:off x="860539" y="2317620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SDREQ1</a:t>
            </a:r>
            <a:endParaRPr lang="en-FR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A1FB533-9BFE-044F-B2C8-B55965DD3132}"/>
              </a:ext>
            </a:extLst>
          </p:cNvPr>
          <p:cNvSpPr txBox="1"/>
          <p:nvPr/>
        </p:nvSpPr>
        <p:spPr>
          <a:xfrm>
            <a:off x="1625984" y="3565674"/>
            <a:ext cx="1077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?T2|FC2</a:t>
            </a:r>
            <a:endParaRPr lang="en-FR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01BBD23-B819-6D4D-8B2E-8FD8972322B5}"/>
              </a:ext>
            </a:extLst>
          </p:cNvPr>
          <p:cNvSpPr txBox="1"/>
          <p:nvPr/>
        </p:nvSpPr>
        <p:spPr>
          <a:xfrm>
            <a:off x="2943487" y="3824324"/>
            <a:ext cx="1077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?T3|FC3</a:t>
            </a:r>
            <a:endParaRPr lang="en-FR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50F979E-1305-FF4B-8492-1761365367DD}"/>
              </a:ext>
            </a:extLst>
          </p:cNvPr>
          <p:cNvSpPr txBox="1"/>
          <p:nvPr/>
        </p:nvSpPr>
        <p:spPr>
          <a:xfrm>
            <a:off x="4733745" y="3824324"/>
            <a:ext cx="1141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?T4|FC4 </a:t>
            </a:r>
            <a:endParaRPr lang="en-FR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E9AA2CB-4B46-7548-B00E-BAF53A96866E}"/>
              </a:ext>
            </a:extLst>
          </p:cNvPr>
          <p:cNvSpPr txBox="1"/>
          <p:nvPr/>
        </p:nvSpPr>
        <p:spPr>
          <a:xfrm>
            <a:off x="7128159" y="4525610"/>
            <a:ext cx="1077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?T5|FC5</a:t>
            </a:r>
            <a:endParaRPr lang="en-FR" dirty="0"/>
          </a:p>
        </p:txBody>
      </p:sp>
      <p:sp>
        <p:nvSpPr>
          <p:cNvPr id="41" name="Freeform 40">
            <a:extLst>
              <a:ext uri="{FF2B5EF4-FFF2-40B4-BE49-F238E27FC236}">
                <a16:creationId xmlns:a16="http://schemas.microsoft.com/office/drawing/2014/main" id="{0A8AB20A-5E92-A440-9511-83566E7F13C2}"/>
              </a:ext>
            </a:extLst>
          </p:cNvPr>
          <p:cNvSpPr/>
          <p:nvPr/>
        </p:nvSpPr>
        <p:spPr>
          <a:xfrm>
            <a:off x="154461" y="1236164"/>
            <a:ext cx="8061785" cy="3843836"/>
          </a:xfrm>
          <a:custGeom>
            <a:avLst/>
            <a:gdLst>
              <a:gd name="connsiteX0" fmla="*/ 7757639 w 8061785"/>
              <a:gd name="connsiteY0" fmla="*/ 2929436 h 3843836"/>
              <a:gd name="connsiteX1" fmla="*/ 7859239 w 8061785"/>
              <a:gd name="connsiteY1" fmla="*/ 1519736 h 3843836"/>
              <a:gd name="connsiteX2" fmla="*/ 5433539 w 8061785"/>
              <a:gd name="connsiteY2" fmla="*/ 148136 h 3843836"/>
              <a:gd name="connsiteX3" fmla="*/ 2918939 w 8061785"/>
              <a:gd name="connsiteY3" fmla="*/ 186236 h 3843836"/>
              <a:gd name="connsiteX4" fmla="*/ 772639 w 8061785"/>
              <a:gd name="connsiteY4" fmla="*/ 1468936 h 3843836"/>
              <a:gd name="connsiteX5" fmla="*/ 48739 w 8061785"/>
              <a:gd name="connsiteY5" fmla="*/ 2688136 h 3843836"/>
              <a:gd name="connsiteX6" fmla="*/ 124939 w 8061785"/>
              <a:gd name="connsiteY6" fmla="*/ 3843836 h 3843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61785" h="3843836">
                <a:moveTo>
                  <a:pt x="7757639" y="2929436"/>
                </a:moveTo>
                <a:cubicBezTo>
                  <a:pt x="8002114" y="2456361"/>
                  <a:pt x="8246589" y="1983286"/>
                  <a:pt x="7859239" y="1519736"/>
                </a:cubicBezTo>
                <a:cubicBezTo>
                  <a:pt x="7471889" y="1056186"/>
                  <a:pt x="6256922" y="370386"/>
                  <a:pt x="5433539" y="148136"/>
                </a:cubicBezTo>
                <a:cubicBezTo>
                  <a:pt x="4610156" y="-74114"/>
                  <a:pt x="3695756" y="-33897"/>
                  <a:pt x="2918939" y="186236"/>
                </a:cubicBezTo>
                <a:cubicBezTo>
                  <a:pt x="2142122" y="406369"/>
                  <a:pt x="1251006" y="1051953"/>
                  <a:pt x="772639" y="1468936"/>
                </a:cubicBezTo>
                <a:cubicBezTo>
                  <a:pt x="294272" y="1885919"/>
                  <a:pt x="156689" y="2292319"/>
                  <a:pt x="48739" y="2688136"/>
                </a:cubicBezTo>
                <a:cubicBezTo>
                  <a:pt x="-59211" y="3083953"/>
                  <a:pt x="32864" y="3463894"/>
                  <a:pt x="124939" y="3843836"/>
                </a:cubicBezTo>
              </a:path>
            </a:pathLst>
          </a:cu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>
            <a:extLst>
              <a:ext uri="{FF2B5EF4-FFF2-40B4-BE49-F238E27FC236}">
                <a16:creationId xmlns:a16="http://schemas.microsoft.com/office/drawing/2014/main" id="{738EA76A-41EA-DB4C-858B-4E3C800911C2}"/>
              </a:ext>
            </a:extLst>
          </p:cNvPr>
          <p:cNvSpPr/>
          <p:nvPr/>
        </p:nvSpPr>
        <p:spPr>
          <a:xfrm>
            <a:off x="261187" y="1311821"/>
            <a:ext cx="5584228" cy="3755479"/>
          </a:xfrm>
          <a:custGeom>
            <a:avLst/>
            <a:gdLst>
              <a:gd name="connsiteX0" fmla="*/ 5364913 w 5584228"/>
              <a:gd name="connsiteY0" fmla="*/ 2294979 h 3755479"/>
              <a:gd name="connsiteX1" fmla="*/ 5580813 w 5584228"/>
              <a:gd name="connsiteY1" fmla="*/ 1113879 h 3755479"/>
              <a:gd name="connsiteX2" fmla="*/ 5212513 w 5584228"/>
              <a:gd name="connsiteY2" fmla="*/ 135979 h 3755479"/>
              <a:gd name="connsiteX3" fmla="*/ 2913813 w 5584228"/>
              <a:gd name="connsiteY3" fmla="*/ 148679 h 3755479"/>
              <a:gd name="connsiteX4" fmla="*/ 742113 w 5584228"/>
              <a:gd name="connsiteY4" fmla="*/ 1444079 h 3755479"/>
              <a:gd name="connsiteX5" fmla="*/ 43613 w 5584228"/>
              <a:gd name="connsiteY5" fmla="*/ 2688679 h 3755479"/>
              <a:gd name="connsiteX6" fmla="*/ 132513 w 5584228"/>
              <a:gd name="connsiteY6" fmla="*/ 3755479 h 3755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84228" h="3755479">
                <a:moveTo>
                  <a:pt x="5364913" y="2294979"/>
                </a:moveTo>
                <a:cubicBezTo>
                  <a:pt x="5485563" y="1884345"/>
                  <a:pt x="5606213" y="1473712"/>
                  <a:pt x="5580813" y="1113879"/>
                </a:cubicBezTo>
                <a:cubicBezTo>
                  <a:pt x="5555413" y="754046"/>
                  <a:pt x="5657013" y="296846"/>
                  <a:pt x="5212513" y="135979"/>
                </a:cubicBezTo>
                <a:cubicBezTo>
                  <a:pt x="4768013" y="-24888"/>
                  <a:pt x="3658880" y="-69338"/>
                  <a:pt x="2913813" y="148679"/>
                </a:cubicBezTo>
                <a:cubicBezTo>
                  <a:pt x="2168746" y="366696"/>
                  <a:pt x="1220480" y="1020746"/>
                  <a:pt x="742113" y="1444079"/>
                </a:cubicBezTo>
                <a:cubicBezTo>
                  <a:pt x="263746" y="1867412"/>
                  <a:pt x="145213" y="2303446"/>
                  <a:pt x="43613" y="2688679"/>
                </a:cubicBezTo>
                <a:cubicBezTo>
                  <a:pt x="-57987" y="3073912"/>
                  <a:pt x="37263" y="3414695"/>
                  <a:pt x="132513" y="3755479"/>
                </a:cubicBezTo>
              </a:path>
            </a:pathLst>
          </a:cu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2">
            <a:extLst>
              <a:ext uri="{FF2B5EF4-FFF2-40B4-BE49-F238E27FC236}">
                <a16:creationId xmlns:a16="http://schemas.microsoft.com/office/drawing/2014/main" id="{C31F58A0-531E-0D4A-822C-809383EB8825}"/>
              </a:ext>
            </a:extLst>
          </p:cNvPr>
          <p:cNvSpPr/>
          <p:nvPr/>
        </p:nvSpPr>
        <p:spPr>
          <a:xfrm>
            <a:off x="401549" y="1442728"/>
            <a:ext cx="3652647" cy="3649972"/>
          </a:xfrm>
          <a:custGeom>
            <a:avLst/>
            <a:gdLst>
              <a:gd name="connsiteX0" fmla="*/ 3383051 w 3652647"/>
              <a:gd name="connsiteY0" fmla="*/ 2049772 h 3649972"/>
              <a:gd name="connsiteX1" fmla="*/ 3649751 w 3652647"/>
              <a:gd name="connsiteY1" fmla="*/ 944872 h 3649972"/>
              <a:gd name="connsiteX2" fmla="*/ 3230651 w 3652647"/>
              <a:gd name="connsiteY2" fmla="*/ 5072 h 3649972"/>
              <a:gd name="connsiteX3" fmla="*/ 703351 w 3652647"/>
              <a:gd name="connsiteY3" fmla="*/ 1363972 h 3649972"/>
              <a:gd name="connsiteX4" fmla="*/ 42951 w 3652647"/>
              <a:gd name="connsiteY4" fmla="*/ 2646672 h 3649972"/>
              <a:gd name="connsiteX5" fmla="*/ 119151 w 3652647"/>
              <a:gd name="connsiteY5" fmla="*/ 3649972 h 3649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52647" h="3649972">
                <a:moveTo>
                  <a:pt x="3383051" y="2049772"/>
                </a:moveTo>
                <a:cubicBezTo>
                  <a:pt x="3529101" y="1667713"/>
                  <a:pt x="3675151" y="1285655"/>
                  <a:pt x="3649751" y="944872"/>
                </a:cubicBezTo>
                <a:cubicBezTo>
                  <a:pt x="3624351" y="604089"/>
                  <a:pt x="3721718" y="-64778"/>
                  <a:pt x="3230651" y="5072"/>
                </a:cubicBezTo>
                <a:cubicBezTo>
                  <a:pt x="2739584" y="74922"/>
                  <a:pt x="1234634" y="923705"/>
                  <a:pt x="703351" y="1363972"/>
                </a:cubicBezTo>
                <a:cubicBezTo>
                  <a:pt x="172068" y="1804239"/>
                  <a:pt x="140318" y="2265672"/>
                  <a:pt x="42951" y="2646672"/>
                </a:cubicBezTo>
                <a:cubicBezTo>
                  <a:pt x="-54416" y="3027672"/>
                  <a:pt x="32367" y="3338822"/>
                  <a:pt x="119151" y="3649972"/>
                </a:cubicBezTo>
              </a:path>
            </a:pathLst>
          </a:cu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3">
            <a:extLst>
              <a:ext uri="{FF2B5EF4-FFF2-40B4-BE49-F238E27FC236}">
                <a16:creationId xmlns:a16="http://schemas.microsoft.com/office/drawing/2014/main" id="{228D48F7-5E39-9A44-A3FF-C8C074BA8153}"/>
              </a:ext>
            </a:extLst>
          </p:cNvPr>
          <p:cNvSpPr/>
          <p:nvPr/>
        </p:nvSpPr>
        <p:spPr>
          <a:xfrm>
            <a:off x="530646" y="2666937"/>
            <a:ext cx="2042804" cy="2387663"/>
          </a:xfrm>
          <a:custGeom>
            <a:avLst/>
            <a:gdLst>
              <a:gd name="connsiteX0" fmla="*/ 1806154 w 2042804"/>
              <a:gd name="connsiteY0" fmla="*/ 2336863 h 2387663"/>
              <a:gd name="connsiteX1" fmla="*/ 1996654 w 2042804"/>
              <a:gd name="connsiteY1" fmla="*/ 1219263 h 2387663"/>
              <a:gd name="connsiteX2" fmla="*/ 1044154 w 2042804"/>
              <a:gd name="connsiteY2" fmla="*/ 63 h 2387663"/>
              <a:gd name="connsiteX3" fmla="*/ 91654 w 2042804"/>
              <a:gd name="connsiteY3" fmla="*/ 1270063 h 2387663"/>
              <a:gd name="connsiteX4" fmla="*/ 91654 w 2042804"/>
              <a:gd name="connsiteY4" fmla="*/ 2387663 h 2387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42804" h="2387663">
                <a:moveTo>
                  <a:pt x="1806154" y="2336863"/>
                </a:moveTo>
                <a:cubicBezTo>
                  <a:pt x="1964904" y="1972796"/>
                  <a:pt x="2123654" y="1608730"/>
                  <a:pt x="1996654" y="1219263"/>
                </a:cubicBezTo>
                <a:cubicBezTo>
                  <a:pt x="1869654" y="829796"/>
                  <a:pt x="1361654" y="-8404"/>
                  <a:pt x="1044154" y="63"/>
                </a:cubicBezTo>
                <a:cubicBezTo>
                  <a:pt x="726654" y="8530"/>
                  <a:pt x="250404" y="872130"/>
                  <a:pt x="91654" y="1270063"/>
                </a:cubicBezTo>
                <a:cubicBezTo>
                  <a:pt x="-67096" y="1667996"/>
                  <a:pt x="12279" y="2027829"/>
                  <a:pt x="91654" y="2387663"/>
                </a:cubicBezTo>
              </a:path>
            </a:pathLst>
          </a:cu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CFD5B02-0416-434A-8859-C2082F03F54B}"/>
              </a:ext>
            </a:extLst>
          </p:cNvPr>
          <p:cNvSpPr txBox="1"/>
          <p:nvPr/>
        </p:nvSpPr>
        <p:spPr>
          <a:xfrm>
            <a:off x="2721258" y="1935804"/>
            <a:ext cx="16803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?T3|FC3 AND </a:t>
            </a:r>
          </a:p>
          <a:p>
            <a:r>
              <a:rPr lang="fr-FR" dirty="0"/>
              <a:t>?T4|FC4 AND </a:t>
            </a:r>
          </a:p>
          <a:p>
            <a:r>
              <a:rPr lang="fr-FR" dirty="0"/>
              <a:t>?T5|FC5</a:t>
            </a:r>
            <a:endParaRPr lang="en-US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324A158-A634-6546-B716-57C927161546}"/>
              </a:ext>
            </a:extLst>
          </p:cNvPr>
          <p:cNvSpPr txBox="1"/>
          <p:nvPr/>
        </p:nvSpPr>
        <p:spPr>
          <a:xfrm>
            <a:off x="4748983" y="1952643"/>
            <a:ext cx="16803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?T4|FC4 AND </a:t>
            </a:r>
          </a:p>
          <a:p>
            <a:r>
              <a:rPr lang="fr-FR" dirty="0"/>
              <a:t>?T5|FC5</a:t>
            </a:r>
            <a:endParaRPr lang="en-US" dirty="0"/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941B52C5-689C-9048-97F7-7057AC0024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678" y="1299121"/>
            <a:ext cx="633483" cy="940854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772C808A-FC4A-CB4E-BC55-D537A98BC2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463" y="1554679"/>
            <a:ext cx="1077306" cy="874113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11B586FB-560F-984F-8C87-90837E61DDA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897" y="1628173"/>
            <a:ext cx="1077306" cy="874113"/>
          </a:xfrm>
          <a:prstGeom prst="rect">
            <a:avLst/>
          </a:prstGeom>
        </p:spPr>
      </p:pic>
      <p:sp>
        <p:nvSpPr>
          <p:cNvPr id="55" name="Rectangle 54">
            <a:extLst>
              <a:ext uri="{FF2B5EF4-FFF2-40B4-BE49-F238E27FC236}">
                <a16:creationId xmlns:a16="http://schemas.microsoft.com/office/drawing/2014/main" id="{BD1057E2-CAA4-AE48-9877-31311FB69D24}"/>
              </a:ext>
            </a:extLst>
          </p:cNvPr>
          <p:cNvSpPr/>
          <p:nvPr/>
        </p:nvSpPr>
        <p:spPr>
          <a:xfrm>
            <a:off x="2824220" y="4862108"/>
            <a:ext cx="5683334" cy="937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540">
              <a:lnSpc>
                <a:spcPts val="3360"/>
              </a:lnSpc>
              <a:spcBef>
                <a:spcPts val="0"/>
              </a:spcBef>
              <a:spcAft>
                <a:spcPts val="0"/>
              </a:spcAft>
              <a:tabLst>
                <a:tab pos="180340" algn="l"/>
              </a:tabLst>
            </a:pPr>
            <a:r>
              <a:rPr lang="en-GB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The moral is</a:t>
            </a:r>
            <a:r>
              <a:rPr lang="en-GB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 B and C are </a:t>
            </a:r>
            <a:r>
              <a:rPr lang="en-GB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acknowledged</a:t>
            </a:r>
            <a:r>
              <a:rPr lang="en-GB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for their “routing job”</a:t>
            </a:r>
            <a:endParaRPr lang="en-FR" sz="2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A0B134F-5187-F44D-B031-DCF5FAE500C2}"/>
              </a:ext>
            </a:extLst>
          </p:cNvPr>
          <p:cNvSpPr/>
          <p:nvPr/>
        </p:nvSpPr>
        <p:spPr>
          <a:xfrm>
            <a:off x="-28548" y="5707249"/>
            <a:ext cx="1244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chemeClr val="bg2"/>
                </a:solidFill>
              </a:rPr>
              <a:t>!!START!!</a:t>
            </a:r>
            <a:endParaRPr lang="en-US" b="1" dirty="0">
              <a:solidFill>
                <a:schemeClr val="bg2"/>
              </a:solidFill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D6D91F49-95C4-694C-9F42-B9E410856A0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3635" y="3888939"/>
            <a:ext cx="243551" cy="27232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379C6CDA-9002-4547-AAD5-D1B47858636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9899" y="2660846"/>
            <a:ext cx="243551" cy="27232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59851FEE-B7A2-744C-BBE6-B5F5095FA08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93743" y="3888753"/>
            <a:ext cx="243551" cy="27232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E47B6AE6-404E-634B-8CAC-0846A0E31FE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51635" y="1391258"/>
            <a:ext cx="243551" cy="27232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96C4C385-DC37-E348-B11D-6E9EB32E40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81639" y="1390051"/>
            <a:ext cx="243551" cy="272325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A948B228-D17E-8F4D-8B06-0FEE309C69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16203" y="2660846"/>
            <a:ext cx="243551" cy="272325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142124BE-F0C9-D545-8005-98B9F3D9BA39}"/>
              </a:ext>
            </a:extLst>
          </p:cNvPr>
          <p:cNvCxnSpPr>
            <a:cxnSpLocks/>
          </p:cNvCxnSpPr>
          <p:nvPr/>
        </p:nvCxnSpPr>
        <p:spPr>
          <a:xfrm flipV="1">
            <a:off x="1915659" y="1978246"/>
            <a:ext cx="488745" cy="438572"/>
          </a:xfrm>
          <a:prstGeom prst="straightConnector1">
            <a:avLst/>
          </a:prstGeom>
          <a:ln w="571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10917BA4-086A-AF4D-80B5-9CF78E46B627}"/>
              </a:ext>
            </a:extLst>
          </p:cNvPr>
          <p:cNvCxnSpPr>
            <a:cxnSpLocks/>
          </p:cNvCxnSpPr>
          <p:nvPr/>
        </p:nvCxnSpPr>
        <p:spPr>
          <a:xfrm flipV="1">
            <a:off x="4028837" y="1571709"/>
            <a:ext cx="721686" cy="1300"/>
          </a:xfrm>
          <a:prstGeom prst="straightConnector1">
            <a:avLst/>
          </a:prstGeom>
          <a:ln w="571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19EC449D-FB6A-D044-9152-43ED941ED185}"/>
              </a:ext>
            </a:extLst>
          </p:cNvPr>
          <p:cNvCxnSpPr>
            <a:cxnSpLocks/>
          </p:cNvCxnSpPr>
          <p:nvPr/>
        </p:nvCxnSpPr>
        <p:spPr>
          <a:xfrm>
            <a:off x="6358916" y="1984583"/>
            <a:ext cx="515011" cy="488670"/>
          </a:xfrm>
          <a:prstGeom prst="straightConnector1">
            <a:avLst/>
          </a:prstGeom>
          <a:ln w="571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2428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16" grpId="0"/>
      <p:bldP spid="17" grpId="0"/>
      <p:bldP spid="23" grpId="0"/>
      <p:bldP spid="25" grpId="0"/>
      <p:bldP spid="27" grpId="0"/>
      <p:bldP spid="28" grpId="0"/>
      <p:bldP spid="29" grpId="0"/>
      <p:bldP spid="30" grpId="0"/>
      <p:bldP spid="41" grpId="0" animBg="1"/>
      <p:bldP spid="42" grpId="0" animBg="1"/>
      <p:bldP spid="43" grpId="0" animBg="1"/>
      <p:bldP spid="44" grpId="0" animBg="1"/>
      <p:bldP spid="45" grpId="0"/>
      <p:bldP spid="47" grpId="0"/>
      <p:bldP spid="5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C8EEE739-3039-8C49-AD43-CAD0184BD2CE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3" y="1002134"/>
            <a:ext cx="8955819" cy="5080195"/>
          </a:xfrm>
          <a:prstGeom prst="rect">
            <a:avLst/>
          </a:prstGeom>
          <a:noFill/>
        </p:spPr>
      </p:pic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/>
              <a:t>- </a:t>
            </a:r>
            <a:fld id="{A1A8F956-7365-4DA9-8E77-53DF15DBE878}" type="slidenum">
              <a:rPr lang="fr-FR"/>
              <a:pPr/>
              <a:t>8</a:t>
            </a:fld>
            <a:endParaRPr lang="fr-FR"/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04775"/>
            <a:ext cx="9144000" cy="1143000"/>
          </a:xfrm>
        </p:spPr>
        <p:txBody>
          <a:bodyPr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SDREQ1</a:t>
            </a:r>
            <a:br>
              <a:rPr lang="fr-FR" dirty="0">
                <a:solidFill>
                  <a:schemeClr val="tx1"/>
                </a:solidFill>
              </a:rPr>
            </a:br>
            <a:r>
              <a:rPr lang="fr-FR" dirty="0">
                <a:solidFill>
                  <a:schemeClr val="tx1"/>
                </a:solidFill>
              </a:rPr>
              <a:t>?T2|FC2 </a:t>
            </a:r>
            <a:r>
              <a:rPr lang="fr-FR" dirty="0"/>
              <a:t>AND</a:t>
            </a:r>
            <a:r>
              <a:rPr lang="fr-FR" dirty="0">
                <a:solidFill>
                  <a:schemeClr val="tx1"/>
                </a:solidFill>
              </a:rPr>
              <a:t> ?T3|FC3 </a:t>
            </a:r>
            <a:r>
              <a:rPr lang="fr-FR" dirty="0"/>
              <a:t>AND</a:t>
            </a:r>
            <a:r>
              <a:rPr lang="fr-FR" dirty="0">
                <a:solidFill>
                  <a:schemeClr val="tx1"/>
                </a:solidFill>
              </a:rPr>
              <a:t> ?T4|FC4 </a:t>
            </a:r>
            <a:r>
              <a:rPr lang="fr-FR" dirty="0"/>
              <a:t>AND</a:t>
            </a:r>
            <a:r>
              <a:rPr lang="fr-FR" dirty="0">
                <a:solidFill>
                  <a:schemeClr val="tx1"/>
                </a:solidFill>
              </a:rPr>
              <a:t> ?T5|FC5</a:t>
            </a:r>
            <a:br>
              <a:rPr lang="fr-FR" dirty="0">
                <a:solidFill>
                  <a:schemeClr val="tx1"/>
                </a:solidFill>
              </a:rPr>
            </a:br>
            <a:endParaRPr lang="fr-FR" dirty="0"/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5749B71A-DDF6-5644-9908-EEE365D0C547}"/>
              </a:ext>
            </a:extLst>
          </p:cNvPr>
          <p:cNvSpPr txBox="1">
            <a:spLocks noChangeArrowheads="1"/>
          </p:cNvSpPr>
          <p:nvPr/>
        </p:nvSpPr>
        <p:spPr bwMode="white">
          <a:xfrm>
            <a:off x="1374609" y="6488113"/>
            <a:ext cx="3565525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fr-FR" sz="1100" b="1" dirty="0">
                <a:solidFill>
                  <a:schemeClr val="bg1"/>
                </a:solidFill>
              </a:rPr>
              <a:t>Luigi </a:t>
            </a:r>
            <a:r>
              <a:rPr lang="fr-FR" sz="1100" b="1" dirty="0" err="1">
                <a:solidFill>
                  <a:schemeClr val="bg1"/>
                </a:solidFill>
              </a:rPr>
              <a:t>Liquori</a:t>
            </a:r>
            <a:r>
              <a:rPr lang="fr-FR" sz="1100" b="1" dirty="0">
                <a:solidFill>
                  <a:schemeClr val="bg1"/>
                </a:solidFill>
              </a:rPr>
              <a:t>, Marie-Agnès </a:t>
            </a:r>
            <a:r>
              <a:rPr lang="fr-FR" sz="1100" b="1" dirty="0" err="1">
                <a:solidFill>
                  <a:schemeClr val="bg1"/>
                </a:solidFill>
              </a:rPr>
              <a:t>Peraldi</a:t>
            </a:r>
            <a:r>
              <a:rPr lang="fr-FR" sz="1100" b="1" dirty="0">
                <a:solidFill>
                  <a:schemeClr val="bg1"/>
                </a:solidFill>
              </a:rPr>
              <a:t> </a:t>
            </a:r>
            <a:r>
              <a:rPr lang="fr-FR" sz="1100" b="1" dirty="0" err="1">
                <a:solidFill>
                  <a:schemeClr val="bg1"/>
                </a:solidFill>
              </a:rPr>
              <a:t>Frati</a:t>
            </a:r>
            <a:endParaRPr lang="fr-FR" sz="1100" b="1" dirty="0">
              <a:solidFill>
                <a:schemeClr val="bg1"/>
              </a:solidFill>
            </a:endParaRPr>
          </a:p>
        </p:txBody>
      </p: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38B4D8CD-E526-764B-A324-1E0F8B80B0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78600" y="6489700"/>
            <a:ext cx="2011363" cy="273050"/>
          </a:xfrm>
        </p:spPr>
        <p:txBody>
          <a:bodyPr/>
          <a:lstStyle/>
          <a:p>
            <a:r>
              <a:rPr lang="fr-FR" dirty="0"/>
              <a:t>23/04/2020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B0D88CB-24C0-DD48-95E0-02741FE1CDC8}"/>
              </a:ext>
            </a:extLst>
          </p:cNvPr>
          <p:cNvSpPr txBox="1"/>
          <p:nvPr/>
        </p:nvSpPr>
        <p:spPr>
          <a:xfrm>
            <a:off x="68713" y="3935006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SDREQ1</a:t>
            </a:r>
            <a:endParaRPr lang="en-FR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07783E6-BF49-814C-A5C7-ED32F6B18D24}"/>
              </a:ext>
            </a:extLst>
          </p:cNvPr>
          <p:cNvSpPr txBox="1"/>
          <p:nvPr/>
        </p:nvSpPr>
        <p:spPr>
          <a:xfrm>
            <a:off x="4818081" y="1338592"/>
            <a:ext cx="1141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?T4|FC4 </a:t>
            </a:r>
            <a:endParaRPr lang="en-FR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97A6AF3-E679-C54A-89EC-E43542A8180B}"/>
              </a:ext>
            </a:extLst>
          </p:cNvPr>
          <p:cNvSpPr txBox="1"/>
          <p:nvPr/>
        </p:nvSpPr>
        <p:spPr>
          <a:xfrm>
            <a:off x="3016544" y="1321032"/>
            <a:ext cx="1077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?T3|FC3</a:t>
            </a:r>
            <a:endParaRPr lang="en-FR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6489FAF-2C58-4547-A815-B316F6871C13}"/>
              </a:ext>
            </a:extLst>
          </p:cNvPr>
          <p:cNvSpPr txBox="1"/>
          <p:nvPr/>
        </p:nvSpPr>
        <p:spPr>
          <a:xfrm>
            <a:off x="7045511" y="2413925"/>
            <a:ext cx="1077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?T5|FC5</a:t>
            </a:r>
            <a:endParaRPr lang="en-FR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E4632C8-EEB1-C842-81E6-8F97A55CEC7A}"/>
              </a:ext>
            </a:extLst>
          </p:cNvPr>
          <p:cNvSpPr txBox="1"/>
          <p:nvPr/>
        </p:nvSpPr>
        <p:spPr>
          <a:xfrm>
            <a:off x="1611810" y="6027964"/>
            <a:ext cx="1077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?T2|FC2</a:t>
            </a:r>
            <a:endParaRPr lang="en-FR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CC00DC2-62CA-E044-BFCC-536844038EA1}"/>
              </a:ext>
            </a:extLst>
          </p:cNvPr>
          <p:cNvSpPr txBox="1"/>
          <p:nvPr/>
        </p:nvSpPr>
        <p:spPr>
          <a:xfrm>
            <a:off x="800726" y="2502286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SDREQ1</a:t>
            </a:r>
            <a:endParaRPr lang="en-FR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A1FB533-9BFE-044F-B2C8-B55965DD3132}"/>
              </a:ext>
            </a:extLst>
          </p:cNvPr>
          <p:cNvSpPr txBox="1"/>
          <p:nvPr/>
        </p:nvSpPr>
        <p:spPr>
          <a:xfrm>
            <a:off x="1584617" y="3921707"/>
            <a:ext cx="1077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?T2|FC2</a:t>
            </a:r>
            <a:endParaRPr lang="en-FR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01BBD23-B819-6D4D-8B2E-8FD8972322B5}"/>
              </a:ext>
            </a:extLst>
          </p:cNvPr>
          <p:cNvSpPr txBox="1"/>
          <p:nvPr/>
        </p:nvSpPr>
        <p:spPr>
          <a:xfrm>
            <a:off x="2933945" y="3530752"/>
            <a:ext cx="1077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?T3|FC3</a:t>
            </a:r>
            <a:endParaRPr lang="en-FR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50F979E-1305-FF4B-8492-1761365367DD}"/>
              </a:ext>
            </a:extLst>
          </p:cNvPr>
          <p:cNvSpPr txBox="1"/>
          <p:nvPr/>
        </p:nvSpPr>
        <p:spPr>
          <a:xfrm>
            <a:off x="4828418" y="3546154"/>
            <a:ext cx="1141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?T4|FC4 </a:t>
            </a:r>
            <a:endParaRPr lang="en-FR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E9AA2CB-4B46-7548-B00E-BAF53A96866E}"/>
              </a:ext>
            </a:extLst>
          </p:cNvPr>
          <p:cNvSpPr txBox="1"/>
          <p:nvPr/>
        </p:nvSpPr>
        <p:spPr>
          <a:xfrm>
            <a:off x="7045511" y="4969747"/>
            <a:ext cx="1077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?T5|FC5</a:t>
            </a:r>
            <a:endParaRPr lang="en-FR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CFD5B02-0416-434A-8859-C2082F03F54B}"/>
              </a:ext>
            </a:extLst>
          </p:cNvPr>
          <p:cNvSpPr txBox="1"/>
          <p:nvPr/>
        </p:nvSpPr>
        <p:spPr>
          <a:xfrm>
            <a:off x="2933945" y="2979826"/>
            <a:ext cx="16803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?T3|FC3 AND </a:t>
            </a:r>
          </a:p>
          <a:p>
            <a:r>
              <a:rPr lang="fr-FR" dirty="0"/>
              <a:t>?T4|FC4 AND </a:t>
            </a:r>
          </a:p>
          <a:p>
            <a:r>
              <a:rPr lang="fr-FR" dirty="0"/>
              <a:t>?T5|FC5</a:t>
            </a:r>
            <a:endParaRPr lang="en-US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324A158-A634-6546-B716-57C927161546}"/>
              </a:ext>
            </a:extLst>
          </p:cNvPr>
          <p:cNvSpPr txBox="1"/>
          <p:nvPr/>
        </p:nvSpPr>
        <p:spPr>
          <a:xfrm>
            <a:off x="4828418" y="3275376"/>
            <a:ext cx="16803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?T4|FC4 AND </a:t>
            </a:r>
          </a:p>
          <a:p>
            <a:r>
              <a:rPr lang="fr-FR" dirty="0"/>
              <a:t>?T5|FC5</a:t>
            </a:r>
            <a:endParaRPr lang="en-US" dirty="0"/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941B52C5-689C-9048-97F7-7057AC00246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083" y="3715418"/>
            <a:ext cx="633483" cy="940854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772C808A-FC4A-CB4E-BC55-D537A98BC29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370" y="2938226"/>
            <a:ext cx="1077306" cy="874113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11B586FB-560F-984F-8C87-90837E61DD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9740" y="2938226"/>
            <a:ext cx="1077306" cy="87411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1F7995A-E150-E745-B605-8C993BA36653}"/>
              </a:ext>
            </a:extLst>
          </p:cNvPr>
          <p:cNvSpPr txBox="1"/>
          <p:nvPr/>
        </p:nvSpPr>
        <p:spPr>
          <a:xfrm>
            <a:off x="9466217" y="56954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E4921669-4DDF-A341-BC6A-7CCC28BF9D41}"/>
              </a:ext>
            </a:extLst>
          </p:cNvPr>
          <p:cNvSpPr/>
          <p:nvPr/>
        </p:nvSpPr>
        <p:spPr>
          <a:xfrm>
            <a:off x="844790" y="3440957"/>
            <a:ext cx="1704070" cy="2199034"/>
          </a:xfrm>
          <a:custGeom>
            <a:avLst/>
            <a:gdLst>
              <a:gd name="connsiteX0" fmla="*/ 1631710 w 1704070"/>
              <a:gd name="connsiteY0" fmla="*/ 1994643 h 2199034"/>
              <a:gd name="connsiteX1" fmla="*/ 1580910 w 1704070"/>
              <a:gd name="connsiteY1" fmla="*/ 838943 h 2199034"/>
              <a:gd name="connsiteX2" fmla="*/ 488710 w 1704070"/>
              <a:gd name="connsiteY2" fmla="*/ 743 h 2199034"/>
              <a:gd name="connsiteX3" fmla="*/ 69610 w 1704070"/>
              <a:gd name="connsiteY3" fmla="*/ 978643 h 2199034"/>
              <a:gd name="connsiteX4" fmla="*/ 6110 w 1704070"/>
              <a:gd name="connsiteY4" fmla="*/ 2070843 h 2199034"/>
              <a:gd name="connsiteX5" fmla="*/ 6110 w 1704070"/>
              <a:gd name="connsiteY5" fmla="*/ 2134343 h 2199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04070" h="2199034">
                <a:moveTo>
                  <a:pt x="1631710" y="1994643"/>
                </a:moveTo>
                <a:cubicBezTo>
                  <a:pt x="1701560" y="1582951"/>
                  <a:pt x="1771410" y="1171260"/>
                  <a:pt x="1580910" y="838943"/>
                </a:cubicBezTo>
                <a:cubicBezTo>
                  <a:pt x="1390410" y="506626"/>
                  <a:pt x="740593" y="-22540"/>
                  <a:pt x="488710" y="743"/>
                </a:cubicBezTo>
                <a:cubicBezTo>
                  <a:pt x="236827" y="24026"/>
                  <a:pt x="150043" y="633626"/>
                  <a:pt x="69610" y="978643"/>
                </a:cubicBezTo>
                <a:cubicBezTo>
                  <a:pt x="-10823" y="1323660"/>
                  <a:pt x="16693" y="1878226"/>
                  <a:pt x="6110" y="2070843"/>
                </a:cubicBezTo>
                <a:cubicBezTo>
                  <a:pt x="-4473" y="2263460"/>
                  <a:pt x="818" y="2198901"/>
                  <a:pt x="6110" y="2134343"/>
                </a:cubicBezTo>
              </a:path>
            </a:pathLst>
          </a:cu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E084E9FD-C9BA-1C49-AFF7-DAACBB5F180A}"/>
              </a:ext>
            </a:extLst>
          </p:cNvPr>
          <p:cNvSpPr/>
          <p:nvPr/>
        </p:nvSpPr>
        <p:spPr>
          <a:xfrm>
            <a:off x="640121" y="2108200"/>
            <a:ext cx="2830094" cy="3492500"/>
          </a:xfrm>
          <a:custGeom>
            <a:avLst/>
            <a:gdLst>
              <a:gd name="connsiteX0" fmla="*/ 2649179 w 2830094"/>
              <a:gd name="connsiteY0" fmla="*/ 0 h 3492500"/>
              <a:gd name="connsiteX1" fmla="*/ 2661879 w 2830094"/>
              <a:gd name="connsiteY1" fmla="*/ 1917700 h 3492500"/>
              <a:gd name="connsiteX2" fmla="*/ 871179 w 2830094"/>
              <a:gd name="connsiteY2" fmla="*/ 1219200 h 3492500"/>
              <a:gd name="connsiteX3" fmla="*/ 439379 w 2830094"/>
              <a:gd name="connsiteY3" fmla="*/ 1270000 h 3492500"/>
              <a:gd name="connsiteX4" fmla="*/ 58379 w 2830094"/>
              <a:gd name="connsiteY4" fmla="*/ 2476500 h 3492500"/>
              <a:gd name="connsiteX5" fmla="*/ 7579 w 2830094"/>
              <a:gd name="connsiteY5" fmla="*/ 3492500 h 349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30094" h="3492500">
                <a:moveTo>
                  <a:pt x="2649179" y="0"/>
                </a:moveTo>
                <a:cubicBezTo>
                  <a:pt x="2803695" y="857250"/>
                  <a:pt x="2958212" y="1714500"/>
                  <a:pt x="2661879" y="1917700"/>
                </a:cubicBezTo>
                <a:cubicBezTo>
                  <a:pt x="2365546" y="2120900"/>
                  <a:pt x="1241596" y="1327150"/>
                  <a:pt x="871179" y="1219200"/>
                </a:cubicBezTo>
                <a:cubicBezTo>
                  <a:pt x="500762" y="1111250"/>
                  <a:pt x="574846" y="1060450"/>
                  <a:pt x="439379" y="1270000"/>
                </a:cubicBezTo>
                <a:cubicBezTo>
                  <a:pt x="303912" y="1479550"/>
                  <a:pt x="130346" y="2106083"/>
                  <a:pt x="58379" y="2476500"/>
                </a:cubicBezTo>
                <a:cubicBezTo>
                  <a:pt x="-13588" y="2846917"/>
                  <a:pt x="-3005" y="3169708"/>
                  <a:pt x="7579" y="3492500"/>
                </a:cubicBezTo>
              </a:path>
            </a:pathLst>
          </a:cu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62BD738A-13C6-EA49-A5F5-D1121CDC0EAB}"/>
              </a:ext>
            </a:extLst>
          </p:cNvPr>
          <p:cNvSpPr/>
          <p:nvPr/>
        </p:nvSpPr>
        <p:spPr>
          <a:xfrm>
            <a:off x="482553" y="1968500"/>
            <a:ext cx="4741649" cy="3733800"/>
          </a:xfrm>
          <a:custGeom>
            <a:avLst/>
            <a:gdLst>
              <a:gd name="connsiteX0" fmla="*/ 4597447 w 4741649"/>
              <a:gd name="connsiteY0" fmla="*/ 0 h 3733800"/>
              <a:gd name="connsiteX1" fmla="*/ 4597447 w 4741649"/>
              <a:gd name="connsiteY1" fmla="*/ 2019300 h 3733800"/>
              <a:gd name="connsiteX2" fmla="*/ 3098847 w 4741649"/>
              <a:gd name="connsiteY2" fmla="*/ 1955800 h 3733800"/>
              <a:gd name="connsiteX3" fmla="*/ 723947 w 4741649"/>
              <a:gd name="connsiteY3" fmla="*/ 1054100 h 3733800"/>
              <a:gd name="connsiteX4" fmla="*/ 63547 w 4741649"/>
              <a:gd name="connsiteY4" fmla="*/ 2844800 h 3733800"/>
              <a:gd name="connsiteX5" fmla="*/ 63547 w 4741649"/>
              <a:gd name="connsiteY5" fmla="*/ 3733800 h 373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41649" h="3733800">
                <a:moveTo>
                  <a:pt x="4597447" y="0"/>
                </a:moveTo>
                <a:cubicBezTo>
                  <a:pt x="4722330" y="846666"/>
                  <a:pt x="4847214" y="1693333"/>
                  <a:pt x="4597447" y="2019300"/>
                </a:cubicBezTo>
                <a:cubicBezTo>
                  <a:pt x="4347680" y="2345267"/>
                  <a:pt x="3744430" y="2116667"/>
                  <a:pt x="3098847" y="1955800"/>
                </a:cubicBezTo>
                <a:cubicBezTo>
                  <a:pt x="2453264" y="1794933"/>
                  <a:pt x="1229830" y="905933"/>
                  <a:pt x="723947" y="1054100"/>
                </a:cubicBezTo>
                <a:cubicBezTo>
                  <a:pt x="218064" y="1202267"/>
                  <a:pt x="173614" y="2398183"/>
                  <a:pt x="63547" y="2844800"/>
                </a:cubicBezTo>
                <a:cubicBezTo>
                  <a:pt x="-46520" y="3291417"/>
                  <a:pt x="8513" y="3512608"/>
                  <a:pt x="63547" y="3733800"/>
                </a:cubicBezTo>
              </a:path>
            </a:pathLst>
          </a:cu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C6B8612C-A836-5C44-B6B7-C6470094408F}"/>
              </a:ext>
            </a:extLst>
          </p:cNvPr>
          <p:cNvSpPr/>
          <p:nvPr/>
        </p:nvSpPr>
        <p:spPr>
          <a:xfrm>
            <a:off x="361544" y="2778367"/>
            <a:ext cx="7228494" cy="2898533"/>
          </a:xfrm>
          <a:custGeom>
            <a:avLst/>
            <a:gdLst>
              <a:gd name="connsiteX0" fmla="*/ 7067956 w 7228494"/>
              <a:gd name="connsiteY0" fmla="*/ 1780933 h 2898533"/>
              <a:gd name="connsiteX1" fmla="*/ 7029856 w 7228494"/>
              <a:gd name="connsiteY1" fmla="*/ 244233 h 2898533"/>
              <a:gd name="connsiteX2" fmla="*/ 5099456 w 7228494"/>
              <a:gd name="connsiteY2" fmla="*/ 1158633 h 2898533"/>
              <a:gd name="connsiteX3" fmla="*/ 3359556 w 7228494"/>
              <a:gd name="connsiteY3" fmla="*/ 1057033 h 2898533"/>
              <a:gd name="connsiteX4" fmla="*/ 1098956 w 7228494"/>
              <a:gd name="connsiteY4" fmla="*/ 2933 h 2898533"/>
              <a:gd name="connsiteX5" fmla="*/ 235356 w 7228494"/>
              <a:gd name="connsiteY5" fmla="*/ 790333 h 2898533"/>
              <a:gd name="connsiteX6" fmla="*/ 6756 w 7228494"/>
              <a:gd name="connsiteY6" fmla="*/ 2174633 h 2898533"/>
              <a:gd name="connsiteX7" fmla="*/ 82956 w 7228494"/>
              <a:gd name="connsiteY7" fmla="*/ 2898533 h 2898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28494" h="2898533">
                <a:moveTo>
                  <a:pt x="7067956" y="1780933"/>
                </a:moveTo>
                <a:cubicBezTo>
                  <a:pt x="7212947" y="1064441"/>
                  <a:pt x="7357939" y="347950"/>
                  <a:pt x="7029856" y="244233"/>
                </a:cubicBezTo>
                <a:cubicBezTo>
                  <a:pt x="6701773" y="140516"/>
                  <a:pt x="5711173" y="1023166"/>
                  <a:pt x="5099456" y="1158633"/>
                </a:cubicBezTo>
                <a:cubicBezTo>
                  <a:pt x="4487739" y="1294100"/>
                  <a:pt x="4026306" y="1249650"/>
                  <a:pt x="3359556" y="1057033"/>
                </a:cubicBezTo>
                <a:cubicBezTo>
                  <a:pt x="2692806" y="864416"/>
                  <a:pt x="1619656" y="47383"/>
                  <a:pt x="1098956" y="2933"/>
                </a:cubicBezTo>
                <a:cubicBezTo>
                  <a:pt x="578256" y="-41517"/>
                  <a:pt x="417389" y="428383"/>
                  <a:pt x="235356" y="790333"/>
                </a:cubicBezTo>
                <a:cubicBezTo>
                  <a:pt x="53323" y="1152283"/>
                  <a:pt x="32156" y="1823266"/>
                  <a:pt x="6756" y="2174633"/>
                </a:cubicBezTo>
                <a:cubicBezTo>
                  <a:pt x="-18644" y="2526000"/>
                  <a:pt x="32156" y="2712266"/>
                  <a:pt x="82956" y="2898533"/>
                </a:cubicBezTo>
              </a:path>
            </a:pathLst>
          </a:cu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E6EA70E-C81E-9A4F-8C0F-31AE25F024AE}"/>
              </a:ext>
            </a:extLst>
          </p:cNvPr>
          <p:cNvSpPr/>
          <p:nvPr/>
        </p:nvSpPr>
        <p:spPr>
          <a:xfrm>
            <a:off x="2824220" y="4862108"/>
            <a:ext cx="6078386" cy="1373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540">
              <a:lnSpc>
                <a:spcPts val="3360"/>
              </a:lnSpc>
              <a:spcBef>
                <a:spcPts val="0"/>
              </a:spcBef>
              <a:spcAft>
                <a:spcPts val="0"/>
              </a:spcAft>
              <a:tabLst>
                <a:tab pos="180340" algn="l"/>
              </a:tabLst>
            </a:pPr>
            <a:r>
              <a:rPr lang="en-GB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The moral is</a:t>
            </a:r>
            <a:r>
              <a:rPr lang="en-GB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 B and C does some job </a:t>
            </a:r>
          </a:p>
          <a:p>
            <a:pPr marR="2540">
              <a:lnSpc>
                <a:spcPts val="3360"/>
              </a:lnSpc>
              <a:spcBef>
                <a:spcPts val="0"/>
              </a:spcBef>
              <a:spcAft>
                <a:spcPts val="0"/>
              </a:spcAft>
              <a:tabLst>
                <a:tab pos="180340" algn="l"/>
              </a:tabLst>
            </a:pPr>
            <a:r>
              <a:rPr lang="en-GB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for their providers A and D and, sadly, they also have </a:t>
            </a:r>
            <a:r>
              <a:rPr lang="en-GB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to acknowledge</a:t>
            </a:r>
            <a:r>
              <a:rPr lang="en-GB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for their “routing job”</a:t>
            </a:r>
            <a:endParaRPr lang="en-FR" sz="2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AC953259-BB76-E145-AC2E-D301317D14D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4089" y="4234727"/>
            <a:ext cx="243551" cy="27232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96337C77-7A49-644E-90CF-518B2951398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0860" y="2809736"/>
            <a:ext cx="243551" cy="27232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BFAC53E4-ED81-354A-BC74-C12354C8E37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48293" y="4234727"/>
            <a:ext cx="243551" cy="27232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928E3818-4FD3-6445-AF23-92E15C8849B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35851" y="3835400"/>
            <a:ext cx="243551" cy="27232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17580B7E-D6B2-A940-B57C-AB82076192C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50850" y="3835400"/>
            <a:ext cx="243551" cy="27232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A7533DDD-C902-174B-A00F-27DCD1E0C7B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44235" y="2750745"/>
            <a:ext cx="243551" cy="272325"/>
          </a:xfrm>
          <a:prstGeom prst="rect">
            <a:avLst/>
          </a:prstGeom>
        </p:spPr>
      </p:pic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0E16E640-7A84-724F-BEE7-4B7F08D094FA}"/>
              </a:ext>
            </a:extLst>
          </p:cNvPr>
          <p:cNvCxnSpPr>
            <a:cxnSpLocks/>
          </p:cNvCxnSpPr>
          <p:nvPr/>
        </p:nvCxnSpPr>
        <p:spPr>
          <a:xfrm flipV="1">
            <a:off x="6147220" y="3568009"/>
            <a:ext cx="488745" cy="438572"/>
          </a:xfrm>
          <a:prstGeom prst="straightConnector1">
            <a:avLst/>
          </a:prstGeom>
          <a:ln w="571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40BB2844-CCA1-8845-8F9A-DD4A61D995FC}"/>
              </a:ext>
            </a:extLst>
          </p:cNvPr>
          <p:cNvCxnSpPr>
            <a:cxnSpLocks/>
          </p:cNvCxnSpPr>
          <p:nvPr/>
        </p:nvCxnSpPr>
        <p:spPr>
          <a:xfrm flipV="1">
            <a:off x="4038786" y="3970898"/>
            <a:ext cx="721686" cy="1300"/>
          </a:xfrm>
          <a:prstGeom prst="straightConnector1">
            <a:avLst/>
          </a:prstGeom>
          <a:ln w="571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C365F552-6F8E-C548-8200-68EED2D6CE0A}"/>
              </a:ext>
            </a:extLst>
          </p:cNvPr>
          <p:cNvCxnSpPr>
            <a:cxnSpLocks/>
          </p:cNvCxnSpPr>
          <p:nvPr/>
        </p:nvCxnSpPr>
        <p:spPr>
          <a:xfrm>
            <a:off x="2300554" y="3495151"/>
            <a:ext cx="515011" cy="488670"/>
          </a:xfrm>
          <a:prstGeom prst="straightConnector1">
            <a:avLst/>
          </a:prstGeom>
          <a:ln w="571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0617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16" grpId="0"/>
      <p:bldP spid="17" grpId="0"/>
      <p:bldP spid="23" grpId="0"/>
      <p:bldP spid="25" grpId="0"/>
      <p:bldP spid="27" grpId="0"/>
      <p:bldP spid="28" grpId="0"/>
      <p:bldP spid="29" grpId="0"/>
      <p:bldP spid="30" grpId="0"/>
      <p:bldP spid="45" grpId="0"/>
      <p:bldP spid="47" grpId="0"/>
      <p:bldP spid="4" grpId="0" animBg="1"/>
      <p:bldP spid="12" grpId="0" animBg="1"/>
      <p:bldP spid="13" grpId="0" animBg="1"/>
      <p:bldP spid="14" grpId="0" animBg="1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23/04/2020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/>
              <a:t>- </a:t>
            </a:r>
            <a:fld id="{4FF433FC-4604-43CB-9015-DD7F88CCB8FA}" type="slidenum">
              <a:rPr lang="fr-FR"/>
              <a:pPr/>
              <a:t>9</a:t>
            </a:fld>
            <a:endParaRPr lang="fr-FR"/>
          </a:p>
        </p:txBody>
      </p:sp>
      <p:sp>
        <p:nvSpPr>
          <p:cNvPr id="274434" name="Rectangle 2"/>
          <p:cNvSpPr>
            <a:spLocks noGrp="1" noChangeArrowheads="1"/>
          </p:cNvSpPr>
          <p:nvPr>
            <p:ph type="title"/>
          </p:nvPr>
        </p:nvSpPr>
        <p:spPr>
          <a:xfrm>
            <a:off x="840941" y="407534"/>
            <a:ext cx="7540625" cy="1143000"/>
          </a:xfrm>
        </p:spPr>
        <p:txBody>
          <a:bodyPr/>
          <a:lstStyle/>
          <a:p>
            <a:r>
              <a:rPr lang="fr-FR" dirty="0" err="1">
                <a:solidFill>
                  <a:schemeClr val="bg2"/>
                </a:solidFill>
              </a:rPr>
              <a:t>Potential</a:t>
            </a:r>
            <a:r>
              <a:rPr lang="fr-FR" dirty="0">
                <a:solidFill>
                  <a:schemeClr val="bg2"/>
                </a:solidFill>
              </a:rPr>
              <a:t> </a:t>
            </a:r>
            <a:r>
              <a:rPr lang="fr-FR" dirty="0" err="1">
                <a:solidFill>
                  <a:schemeClr val="bg2"/>
                </a:solidFill>
              </a:rPr>
              <a:t>Requirements</a:t>
            </a:r>
            <a:endParaRPr lang="fr-FR" dirty="0">
              <a:solidFill>
                <a:schemeClr val="bg2"/>
              </a:solidFill>
            </a:endParaRPr>
          </a:p>
        </p:txBody>
      </p:sp>
      <p:sp>
        <p:nvSpPr>
          <p:cNvPr id="274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43" y="1550534"/>
            <a:ext cx="9144000" cy="4937579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The M2M system SHALL provide </a:t>
            </a:r>
          </a:p>
          <a:p>
            <a:pPr lvl="1" algn="ctr"/>
            <a:r>
              <a:rPr lang="en-US" sz="2400" dirty="0">
                <a:solidFill>
                  <a:schemeClr val="bg2"/>
                </a:solidFill>
              </a:rPr>
              <a:t>SEMANTIC DISCOVERY QUERY LANGUAGE (SDQL) </a:t>
            </a:r>
            <a:endParaRPr lang="en-FR" sz="2400" dirty="0">
              <a:solidFill>
                <a:schemeClr val="bg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The M2M system SHALL provide </a:t>
            </a:r>
          </a:p>
          <a:p>
            <a:pPr algn="ctr"/>
            <a:r>
              <a:rPr lang="en-US" dirty="0">
                <a:solidFill>
                  <a:schemeClr val="bg2"/>
                </a:solidFill>
              </a:rPr>
              <a:t>SEMANTIC DISCOVER RESOLUTION QUERY MECHANISM (SDQM)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The M2M system SHALL provide mechanism </a:t>
            </a:r>
          </a:p>
          <a:p>
            <a:pPr lvl="1" algn="ctr"/>
            <a:r>
              <a:rPr lang="en-US" sz="2400" dirty="0">
                <a:solidFill>
                  <a:schemeClr val="bg2"/>
                </a:solidFill>
              </a:rPr>
              <a:t>SEMANTIC DISCOVERY AGREEMENTS (SDA)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The M2M system SHALL provide a </a:t>
            </a:r>
          </a:p>
          <a:p>
            <a:pPr algn="ctr"/>
            <a:r>
              <a:rPr lang="en-US" sz="2400" dirty="0">
                <a:solidFill>
                  <a:schemeClr val="bg2"/>
                </a:solidFill>
              </a:rPr>
              <a:t>SEMANTIC DISCOVERY ROUTING MECHANISM (SDRM)  </a:t>
            </a: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3E812865-57A9-6548-96DB-338FAB88FBCD}"/>
              </a:ext>
            </a:extLst>
          </p:cNvPr>
          <p:cNvSpPr txBox="1">
            <a:spLocks noChangeArrowheads="1"/>
          </p:cNvSpPr>
          <p:nvPr/>
        </p:nvSpPr>
        <p:spPr bwMode="white">
          <a:xfrm>
            <a:off x="1374609" y="6488113"/>
            <a:ext cx="3565525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fr-FR" sz="1100" b="1" dirty="0">
                <a:solidFill>
                  <a:schemeClr val="bg1"/>
                </a:solidFill>
              </a:rPr>
              <a:t>Luigi </a:t>
            </a:r>
            <a:r>
              <a:rPr lang="fr-FR" sz="1100" b="1" dirty="0" err="1">
                <a:solidFill>
                  <a:schemeClr val="bg1"/>
                </a:solidFill>
              </a:rPr>
              <a:t>Liquori</a:t>
            </a:r>
            <a:r>
              <a:rPr lang="fr-FR" sz="1100" b="1" dirty="0">
                <a:solidFill>
                  <a:schemeClr val="bg1"/>
                </a:solidFill>
              </a:rPr>
              <a:t>, Marie-Agnès </a:t>
            </a:r>
            <a:r>
              <a:rPr lang="fr-FR" sz="1100" b="1" dirty="0" err="1">
                <a:solidFill>
                  <a:schemeClr val="bg1"/>
                </a:solidFill>
              </a:rPr>
              <a:t>Peraldi</a:t>
            </a:r>
            <a:r>
              <a:rPr lang="fr-FR" sz="1100" b="1" dirty="0">
                <a:solidFill>
                  <a:schemeClr val="bg1"/>
                </a:solidFill>
              </a:rPr>
              <a:t> </a:t>
            </a:r>
            <a:r>
              <a:rPr lang="fr-FR" sz="1100" b="1" dirty="0" err="1">
                <a:solidFill>
                  <a:schemeClr val="bg1"/>
                </a:solidFill>
              </a:rPr>
              <a:t>Frati</a:t>
            </a:r>
            <a:endParaRPr lang="fr-FR" sz="11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759760"/>
      </p:ext>
    </p:extLst>
  </p:cSld>
  <p:clrMapOvr>
    <a:masterClrMapping/>
  </p:clrMapOvr>
</p:sld>
</file>

<file path=ppt/theme/theme1.xml><?xml version="1.0" encoding="utf-8"?>
<a:theme xmlns:a="http://schemas.openxmlformats.org/drawingml/2006/main" name="masque_PPT">
  <a:themeElements>
    <a:clrScheme name="masque_PPT 1">
      <a:dk1>
        <a:srgbClr val="000000"/>
      </a:dk1>
      <a:lt1>
        <a:srgbClr val="FFFFFF"/>
      </a:lt1>
      <a:dk2>
        <a:srgbClr val="808080"/>
      </a:dk2>
      <a:lt2>
        <a:srgbClr val="E1001A"/>
      </a:lt2>
      <a:accent1>
        <a:srgbClr val="1C4672"/>
      </a:accent1>
      <a:accent2>
        <a:srgbClr val="2C972E"/>
      </a:accent2>
      <a:accent3>
        <a:srgbClr val="FFFFFF"/>
      </a:accent3>
      <a:accent4>
        <a:srgbClr val="000000"/>
      </a:accent4>
      <a:accent5>
        <a:srgbClr val="ABB0BC"/>
      </a:accent5>
      <a:accent6>
        <a:srgbClr val="278829"/>
      </a:accent6>
      <a:hlink>
        <a:srgbClr val="732B4A"/>
      </a:hlink>
      <a:folHlink>
        <a:srgbClr val="595C6D"/>
      </a:folHlink>
    </a:clrScheme>
    <a:fontScheme name="masque_PP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asque_PPT 1">
        <a:dk1>
          <a:srgbClr val="000000"/>
        </a:dk1>
        <a:lt1>
          <a:srgbClr val="FFFFFF"/>
        </a:lt1>
        <a:dk2>
          <a:srgbClr val="808080"/>
        </a:dk2>
        <a:lt2>
          <a:srgbClr val="E1001A"/>
        </a:lt2>
        <a:accent1>
          <a:srgbClr val="1C4672"/>
        </a:accent1>
        <a:accent2>
          <a:srgbClr val="2C972E"/>
        </a:accent2>
        <a:accent3>
          <a:srgbClr val="FFFFFF"/>
        </a:accent3>
        <a:accent4>
          <a:srgbClr val="000000"/>
        </a:accent4>
        <a:accent5>
          <a:srgbClr val="ABB0BC"/>
        </a:accent5>
        <a:accent6>
          <a:srgbClr val="278829"/>
        </a:accent6>
        <a:hlink>
          <a:srgbClr val="732B4A"/>
        </a:hlink>
        <a:folHlink>
          <a:srgbClr val="595C6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Texte et chapitre orange">
  <a:themeElements>
    <a:clrScheme name="Texte et chapitre orange 1">
      <a:dk1>
        <a:srgbClr val="000000"/>
      </a:dk1>
      <a:lt1>
        <a:srgbClr val="FFFFFF"/>
      </a:lt1>
      <a:dk2>
        <a:srgbClr val="808080"/>
      </a:dk2>
      <a:lt2>
        <a:srgbClr val="E1001A"/>
      </a:lt2>
      <a:accent1>
        <a:srgbClr val="1C4672"/>
      </a:accent1>
      <a:accent2>
        <a:srgbClr val="2C972E"/>
      </a:accent2>
      <a:accent3>
        <a:srgbClr val="FFFFFF"/>
      </a:accent3>
      <a:accent4>
        <a:srgbClr val="000000"/>
      </a:accent4>
      <a:accent5>
        <a:srgbClr val="ABB0BC"/>
      </a:accent5>
      <a:accent6>
        <a:srgbClr val="278829"/>
      </a:accent6>
      <a:hlink>
        <a:srgbClr val="732B4A"/>
      </a:hlink>
      <a:folHlink>
        <a:srgbClr val="595C6D"/>
      </a:folHlink>
    </a:clrScheme>
    <a:fontScheme name="Texte et chapitre orang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xte et chapitre orange 1">
        <a:dk1>
          <a:srgbClr val="000000"/>
        </a:dk1>
        <a:lt1>
          <a:srgbClr val="FFFFFF"/>
        </a:lt1>
        <a:dk2>
          <a:srgbClr val="808080"/>
        </a:dk2>
        <a:lt2>
          <a:srgbClr val="E1001A"/>
        </a:lt2>
        <a:accent1>
          <a:srgbClr val="1C4672"/>
        </a:accent1>
        <a:accent2>
          <a:srgbClr val="2C972E"/>
        </a:accent2>
        <a:accent3>
          <a:srgbClr val="FFFFFF"/>
        </a:accent3>
        <a:accent4>
          <a:srgbClr val="000000"/>
        </a:accent4>
        <a:accent5>
          <a:srgbClr val="ABB0BC"/>
        </a:accent5>
        <a:accent6>
          <a:srgbClr val="278829"/>
        </a:accent6>
        <a:hlink>
          <a:srgbClr val="732B4A"/>
        </a:hlink>
        <a:folHlink>
          <a:srgbClr val="595C6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uv visuel et sommaire">
  <a:themeElements>
    <a:clrScheme name="Couv visuel et sommaire 1">
      <a:dk1>
        <a:srgbClr val="000000"/>
      </a:dk1>
      <a:lt1>
        <a:srgbClr val="FFFFFF"/>
      </a:lt1>
      <a:dk2>
        <a:srgbClr val="808080"/>
      </a:dk2>
      <a:lt2>
        <a:srgbClr val="E1001A"/>
      </a:lt2>
      <a:accent1>
        <a:srgbClr val="1C4672"/>
      </a:accent1>
      <a:accent2>
        <a:srgbClr val="2C972E"/>
      </a:accent2>
      <a:accent3>
        <a:srgbClr val="FFFFFF"/>
      </a:accent3>
      <a:accent4>
        <a:srgbClr val="000000"/>
      </a:accent4>
      <a:accent5>
        <a:srgbClr val="ABB0BC"/>
      </a:accent5>
      <a:accent6>
        <a:srgbClr val="278829"/>
      </a:accent6>
      <a:hlink>
        <a:srgbClr val="732B4A"/>
      </a:hlink>
      <a:folHlink>
        <a:srgbClr val="595C6D"/>
      </a:folHlink>
    </a:clrScheme>
    <a:fontScheme name="Couv visuel et sommair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v visuel et sommaire 1">
        <a:dk1>
          <a:srgbClr val="000000"/>
        </a:dk1>
        <a:lt1>
          <a:srgbClr val="FFFFFF"/>
        </a:lt1>
        <a:dk2>
          <a:srgbClr val="808080"/>
        </a:dk2>
        <a:lt2>
          <a:srgbClr val="E1001A"/>
        </a:lt2>
        <a:accent1>
          <a:srgbClr val="1C4672"/>
        </a:accent1>
        <a:accent2>
          <a:srgbClr val="2C972E"/>
        </a:accent2>
        <a:accent3>
          <a:srgbClr val="FFFFFF"/>
        </a:accent3>
        <a:accent4>
          <a:srgbClr val="000000"/>
        </a:accent4>
        <a:accent5>
          <a:srgbClr val="ABB0BC"/>
        </a:accent5>
        <a:accent6>
          <a:srgbClr val="278829"/>
        </a:accent6>
        <a:hlink>
          <a:srgbClr val="732B4A"/>
        </a:hlink>
        <a:folHlink>
          <a:srgbClr val="595C6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ouv logo equipe  et dernière">
  <a:themeElements>
    <a:clrScheme name="Couv logo equipe  et dernière 1">
      <a:dk1>
        <a:srgbClr val="000000"/>
      </a:dk1>
      <a:lt1>
        <a:srgbClr val="FFFFFF"/>
      </a:lt1>
      <a:dk2>
        <a:srgbClr val="808080"/>
      </a:dk2>
      <a:lt2>
        <a:srgbClr val="E1001A"/>
      </a:lt2>
      <a:accent1>
        <a:srgbClr val="1C4672"/>
      </a:accent1>
      <a:accent2>
        <a:srgbClr val="2C972E"/>
      </a:accent2>
      <a:accent3>
        <a:srgbClr val="FFFFFF"/>
      </a:accent3>
      <a:accent4>
        <a:srgbClr val="000000"/>
      </a:accent4>
      <a:accent5>
        <a:srgbClr val="ABB0BC"/>
      </a:accent5>
      <a:accent6>
        <a:srgbClr val="278829"/>
      </a:accent6>
      <a:hlink>
        <a:srgbClr val="732B4A"/>
      </a:hlink>
      <a:folHlink>
        <a:srgbClr val="595C6D"/>
      </a:folHlink>
    </a:clrScheme>
    <a:fontScheme name="Couv logo equipe  et dernièr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v logo equipe  et dernière 1">
        <a:dk1>
          <a:srgbClr val="000000"/>
        </a:dk1>
        <a:lt1>
          <a:srgbClr val="FFFFFF"/>
        </a:lt1>
        <a:dk2>
          <a:srgbClr val="808080"/>
        </a:dk2>
        <a:lt2>
          <a:srgbClr val="E1001A"/>
        </a:lt2>
        <a:accent1>
          <a:srgbClr val="1C4672"/>
        </a:accent1>
        <a:accent2>
          <a:srgbClr val="2C972E"/>
        </a:accent2>
        <a:accent3>
          <a:srgbClr val="FFFFFF"/>
        </a:accent3>
        <a:accent4>
          <a:srgbClr val="000000"/>
        </a:accent4>
        <a:accent5>
          <a:srgbClr val="ABB0BC"/>
        </a:accent5>
        <a:accent6>
          <a:srgbClr val="278829"/>
        </a:accent6>
        <a:hlink>
          <a:srgbClr val="732B4A"/>
        </a:hlink>
        <a:folHlink>
          <a:srgbClr val="595C6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exte et chapitre rouge">
  <a:themeElements>
    <a:clrScheme name="Texte et chapitre rouge 1">
      <a:dk1>
        <a:srgbClr val="000000"/>
      </a:dk1>
      <a:lt1>
        <a:srgbClr val="FFFFFF"/>
      </a:lt1>
      <a:dk2>
        <a:srgbClr val="808080"/>
      </a:dk2>
      <a:lt2>
        <a:srgbClr val="E1001A"/>
      </a:lt2>
      <a:accent1>
        <a:srgbClr val="1C4672"/>
      </a:accent1>
      <a:accent2>
        <a:srgbClr val="2C972E"/>
      </a:accent2>
      <a:accent3>
        <a:srgbClr val="FFFFFF"/>
      </a:accent3>
      <a:accent4>
        <a:srgbClr val="000000"/>
      </a:accent4>
      <a:accent5>
        <a:srgbClr val="ABB0BC"/>
      </a:accent5>
      <a:accent6>
        <a:srgbClr val="278829"/>
      </a:accent6>
      <a:hlink>
        <a:srgbClr val="732B4A"/>
      </a:hlink>
      <a:folHlink>
        <a:srgbClr val="595C6D"/>
      </a:folHlink>
    </a:clrScheme>
    <a:fontScheme name="Texte et chapitre roug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xte et chapitre rouge 1">
        <a:dk1>
          <a:srgbClr val="000000"/>
        </a:dk1>
        <a:lt1>
          <a:srgbClr val="FFFFFF"/>
        </a:lt1>
        <a:dk2>
          <a:srgbClr val="808080"/>
        </a:dk2>
        <a:lt2>
          <a:srgbClr val="E1001A"/>
        </a:lt2>
        <a:accent1>
          <a:srgbClr val="1C4672"/>
        </a:accent1>
        <a:accent2>
          <a:srgbClr val="2C972E"/>
        </a:accent2>
        <a:accent3>
          <a:srgbClr val="FFFFFF"/>
        </a:accent3>
        <a:accent4>
          <a:srgbClr val="000000"/>
        </a:accent4>
        <a:accent5>
          <a:srgbClr val="ABB0BC"/>
        </a:accent5>
        <a:accent6>
          <a:srgbClr val="278829"/>
        </a:accent6>
        <a:hlink>
          <a:srgbClr val="732B4A"/>
        </a:hlink>
        <a:folHlink>
          <a:srgbClr val="595C6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exte et chapitre bleu">
  <a:themeElements>
    <a:clrScheme name="Texte et chapitre bleu 1">
      <a:dk1>
        <a:srgbClr val="000000"/>
      </a:dk1>
      <a:lt1>
        <a:srgbClr val="FFFFFF"/>
      </a:lt1>
      <a:dk2>
        <a:srgbClr val="808080"/>
      </a:dk2>
      <a:lt2>
        <a:srgbClr val="E1001A"/>
      </a:lt2>
      <a:accent1>
        <a:srgbClr val="1C4672"/>
      </a:accent1>
      <a:accent2>
        <a:srgbClr val="2C972E"/>
      </a:accent2>
      <a:accent3>
        <a:srgbClr val="FFFFFF"/>
      </a:accent3>
      <a:accent4>
        <a:srgbClr val="000000"/>
      </a:accent4>
      <a:accent5>
        <a:srgbClr val="ABB0BC"/>
      </a:accent5>
      <a:accent6>
        <a:srgbClr val="278829"/>
      </a:accent6>
      <a:hlink>
        <a:srgbClr val="732B4A"/>
      </a:hlink>
      <a:folHlink>
        <a:srgbClr val="595C6D"/>
      </a:folHlink>
    </a:clrScheme>
    <a:fontScheme name="Texte et chapitre bleu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xte et chapitre bleu 1">
        <a:dk1>
          <a:srgbClr val="000000"/>
        </a:dk1>
        <a:lt1>
          <a:srgbClr val="FFFFFF"/>
        </a:lt1>
        <a:dk2>
          <a:srgbClr val="808080"/>
        </a:dk2>
        <a:lt2>
          <a:srgbClr val="E1001A"/>
        </a:lt2>
        <a:accent1>
          <a:srgbClr val="1C4672"/>
        </a:accent1>
        <a:accent2>
          <a:srgbClr val="2C972E"/>
        </a:accent2>
        <a:accent3>
          <a:srgbClr val="FFFFFF"/>
        </a:accent3>
        <a:accent4>
          <a:srgbClr val="000000"/>
        </a:accent4>
        <a:accent5>
          <a:srgbClr val="ABB0BC"/>
        </a:accent5>
        <a:accent6>
          <a:srgbClr val="278829"/>
        </a:accent6>
        <a:hlink>
          <a:srgbClr val="732B4A"/>
        </a:hlink>
        <a:folHlink>
          <a:srgbClr val="595C6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Texte et chapitre vert">
  <a:themeElements>
    <a:clrScheme name="Texte et chapitre vert 1">
      <a:dk1>
        <a:srgbClr val="000000"/>
      </a:dk1>
      <a:lt1>
        <a:srgbClr val="FFFFFF"/>
      </a:lt1>
      <a:dk2>
        <a:srgbClr val="808080"/>
      </a:dk2>
      <a:lt2>
        <a:srgbClr val="E1001A"/>
      </a:lt2>
      <a:accent1>
        <a:srgbClr val="1C4672"/>
      </a:accent1>
      <a:accent2>
        <a:srgbClr val="2C972E"/>
      </a:accent2>
      <a:accent3>
        <a:srgbClr val="FFFFFF"/>
      </a:accent3>
      <a:accent4>
        <a:srgbClr val="000000"/>
      </a:accent4>
      <a:accent5>
        <a:srgbClr val="ABB0BC"/>
      </a:accent5>
      <a:accent6>
        <a:srgbClr val="278829"/>
      </a:accent6>
      <a:hlink>
        <a:srgbClr val="732B4A"/>
      </a:hlink>
      <a:folHlink>
        <a:srgbClr val="595C6D"/>
      </a:folHlink>
    </a:clrScheme>
    <a:fontScheme name="Texte et chapitre ver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xte et chapitre vert 1">
        <a:dk1>
          <a:srgbClr val="000000"/>
        </a:dk1>
        <a:lt1>
          <a:srgbClr val="FFFFFF"/>
        </a:lt1>
        <a:dk2>
          <a:srgbClr val="808080"/>
        </a:dk2>
        <a:lt2>
          <a:srgbClr val="E1001A"/>
        </a:lt2>
        <a:accent1>
          <a:srgbClr val="1C4672"/>
        </a:accent1>
        <a:accent2>
          <a:srgbClr val="2C972E"/>
        </a:accent2>
        <a:accent3>
          <a:srgbClr val="FFFFFF"/>
        </a:accent3>
        <a:accent4>
          <a:srgbClr val="000000"/>
        </a:accent4>
        <a:accent5>
          <a:srgbClr val="ABB0BC"/>
        </a:accent5>
        <a:accent6>
          <a:srgbClr val="278829"/>
        </a:accent6>
        <a:hlink>
          <a:srgbClr val="732B4A"/>
        </a:hlink>
        <a:folHlink>
          <a:srgbClr val="595C6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Texte et chapitre violet">
  <a:themeElements>
    <a:clrScheme name="Texte et chapitre violet 1">
      <a:dk1>
        <a:srgbClr val="000000"/>
      </a:dk1>
      <a:lt1>
        <a:srgbClr val="FFFFFF"/>
      </a:lt1>
      <a:dk2>
        <a:srgbClr val="808080"/>
      </a:dk2>
      <a:lt2>
        <a:srgbClr val="E1001A"/>
      </a:lt2>
      <a:accent1>
        <a:srgbClr val="1C4672"/>
      </a:accent1>
      <a:accent2>
        <a:srgbClr val="2C972E"/>
      </a:accent2>
      <a:accent3>
        <a:srgbClr val="FFFFFF"/>
      </a:accent3>
      <a:accent4>
        <a:srgbClr val="000000"/>
      </a:accent4>
      <a:accent5>
        <a:srgbClr val="ABB0BC"/>
      </a:accent5>
      <a:accent6>
        <a:srgbClr val="278829"/>
      </a:accent6>
      <a:hlink>
        <a:srgbClr val="732B4A"/>
      </a:hlink>
      <a:folHlink>
        <a:srgbClr val="595C6D"/>
      </a:folHlink>
    </a:clrScheme>
    <a:fontScheme name="Texte et chapitre viole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xte et chapitre violet 1">
        <a:dk1>
          <a:srgbClr val="000000"/>
        </a:dk1>
        <a:lt1>
          <a:srgbClr val="FFFFFF"/>
        </a:lt1>
        <a:dk2>
          <a:srgbClr val="808080"/>
        </a:dk2>
        <a:lt2>
          <a:srgbClr val="E1001A"/>
        </a:lt2>
        <a:accent1>
          <a:srgbClr val="1C4672"/>
        </a:accent1>
        <a:accent2>
          <a:srgbClr val="2C972E"/>
        </a:accent2>
        <a:accent3>
          <a:srgbClr val="FFFFFF"/>
        </a:accent3>
        <a:accent4>
          <a:srgbClr val="000000"/>
        </a:accent4>
        <a:accent5>
          <a:srgbClr val="ABB0BC"/>
        </a:accent5>
        <a:accent6>
          <a:srgbClr val="278829"/>
        </a:accent6>
        <a:hlink>
          <a:srgbClr val="732B4A"/>
        </a:hlink>
        <a:folHlink>
          <a:srgbClr val="595C6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Texte et chapitre gris">
  <a:themeElements>
    <a:clrScheme name="Texte et chapitre gris 1">
      <a:dk1>
        <a:srgbClr val="000000"/>
      </a:dk1>
      <a:lt1>
        <a:srgbClr val="FFFFFF"/>
      </a:lt1>
      <a:dk2>
        <a:srgbClr val="808080"/>
      </a:dk2>
      <a:lt2>
        <a:srgbClr val="E1001A"/>
      </a:lt2>
      <a:accent1>
        <a:srgbClr val="1C4672"/>
      </a:accent1>
      <a:accent2>
        <a:srgbClr val="2C972E"/>
      </a:accent2>
      <a:accent3>
        <a:srgbClr val="FFFFFF"/>
      </a:accent3>
      <a:accent4>
        <a:srgbClr val="000000"/>
      </a:accent4>
      <a:accent5>
        <a:srgbClr val="ABB0BC"/>
      </a:accent5>
      <a:accent6>
        <a:srgbClr val="278829"/>
      </a:accent6>
      <a:hlink>
        <a:srgbClr val="732B4A"/>
      </a:hlink>
      <a:folHlink>
        <a:srgbClr val="595C6D"/>
      </a:folHlink>
    </a:clrScheme>
    <a:fontScheme name="Texte et chapitre gris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xte et chapitre gris 1">
        <a:dk1>
          <a:srgbClr val="000000"/>
        </a:dk1>
        <a:lt1>
          <a:srgbClr val="FFFFFF"/>
        </a:lt1>
        <a:dk2>
          <a:srgbClr val="808080"/>
        </a:dk2>
        <a:lt2>
          <a:srgbClr val="E1001A"/>
        </a:lt2>
        <a:accent1>
          <a:srgbClr val="1C4672"/>
        </a:accent1>
        <a:accent2>
          <a:srgbClr val="2C972E"/>
        </a:accent2>
        <a:accent3>
          <a:srgbClr val="FFFFFF"/>
        </a:accent3>
        <a:accent4>
          <a:srgbClr val="000000"/>
        </a:accent4>
        <a:accent5>
          <a:srgbClr val="ABB0BC"/>
        </a:accent5>
        <a:accent6>
          <a:srgbClr val="278829"/>
        </a:accent6>
        <a:hlink>
          <a:srgbClr val="732B4A"/>
        </a:hlink>
        <a:folHlink>
          <a:srgbClr val="595C6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Texte et chapitre kaki">
  <a:themeElements>
    <a:clrScheme name="Texte et chapitre kaki 1">
      <a:dk1>
        <a:srgbClr val="000000"/>
      </a:dk1>
      <a:lt1>
        <a:srgbClr val="FFFFFF"/>
      </a:lt1>
      <a:dk2>
        <a:srgbClr val="808080"/>
      </a:dk2>
      <a:lt2>
        <a:srgbClr val="E1001A"/>
      </a:lt2>
      <a:accent1>
        <a:srgbClr val="1C4672"/>
      </a:accent1>
      <a:accent2>
        <a:srgbClr val="2C972E"/>
      </a:accent2>
      <a:accent3>
        <a:srgbClr val="FFFFFF"/>
      </a:accent3>
      <a:accent4>
        <a:srgbClr val="000000"/>
      </a:accent4>
      <a:accent5>
        <a:srgbClr val="ABB0BC"/>
      </a:accent5>
      <a:accent6>
        <a:srgbClr val="278829"/>
      </a:accent6>
      <a:hlink>
        <a:srgbClr val="732B4A"/>
      </a:hlink>
      <a:folHlink>
        <a:srgbClr val="595C6D"/>
      </a:folHlink>
    </a:clrScheme>
    <a:fontScheme name="Texte et chapitre kaki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xte et chapitre kaki 1">
        <a:dk1>
          <a:srgbClr val="000000"/>
        </a:dk1>
        <a:lt1>
          <a:srgbClr val="FFFFFF"/>
        </a:lt1>
        <a:dk2>
          <a:srgbClr val="808080"/>
        </a:dk2>
        <a:lt2>
          <a:srgbClr val="E1001A"/>
        </a:lt2>
        <a:accent1>
          <a:srgbClr val="1C4672"/>
        </a:accent1>
        <a:accent2>
          <a:srgbClr val="2C972E"/>
        </a:accent2>
        <a:accent3>
          <a:srgbClr val="FFFFFF"/>
        </a:accent3>
        <a:accent4>
          <a:srgbClr val="000000"/>
        </a:accent4>
        <a:accent5>
          <a:srgbClr val="ABB0BC"/>
        </a:accent5>
        <a:accent6>
          <a:srgbClr val="278829"/>
        </a:accent6>
        <a:hlink>
          <a:srgbClr val="732B4A"/>
        </a:hlink>
        <a:folHlink>
          <a:srgbClr val="595C6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masque_PPT</Template>
  <TotalTime>1824</TotalTime>
  <Words>1580</Words>
  <Application>Microsoft Macintosh PowerPoint</Application>
  <PresentationFormat>On-screen Show (4:3)</PresentationFormat>
  <Paragraphs>157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10</vt:i4>
      </vt:variant>
    </vt:vector>
  </HeadingPairs>
  <TitlesOfParts>
    <vt:vector size="22" baseType="lpstr">
      <vt:lpstr>Arial</vt:lpstr>
      <vt:lpstr>Cambria Math</vt:lpstr>
      <vt:lpstr>masque_PPT</vt:lpstr>
      <vt:lpstr>Couv visuel et sommaire</vt:lpstr>
      <vt:lpstr>Couv logo equipe  et dernière</vt:lpstr>
      <vt:lpstr>Texte et chapitre rouge</vt:lpstr>
      <vt:lpstr>Texte et chapitre bleu</vt:lpstr>
      <vt:lpstr>Texte et chapitre vert</vt:lpstr>
      <vt:lpstr>Texte et chapitre violet</vt:lpstr>
      <vt:lpstr>Texte et chapitre gris</vt:lpstr>
      <vt:lpstr>Texte et chapitre kaki</vt:lpstr>
      <vt:lpstr>Texte et chapitre orange</vt:lpstr>
      <vt:lpstr>Semantic Discovery in Presence of a “network” of  M2M Service Providers</vt:lpstr>
      <vt:lpstr>Use-Case Zero / Parametric Use-Case </vt:lpstr>
      <vt:lpstr>Actors 5 AE + 2 MN-CSE + 4 IN-CSE</vt:lpstr>
      <vt:lpstr>Semantic Discovery Agreements (SDA)</vt:lpstr>
      <vt:lpstr>Semantic Discovery Query Language (SDQL)</vt:lpstr>
      <vt:lpstr>Semantic Routing Directives</vt:lpstr>
      <vt:lpstr>SDREQ1 ?T2|FC2 AND ?T3|FC3 AND ?T4|FC4 AND ?T5|FC5 </vt:lpstr>
      <vt:lpstr>SDREQ1 ?T2|FC2 AND ?T3|FC3 AND ?T4|FC4 AND ?T5|FC5 </vt:lpstr>
      <vt:lpstr>Potential Requirements</vt:lpstr>
      <vt:lpstr>Semantic thank’s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SUR 1 OU 2 LIGNES MAXIMUM</dc:title>
  <dc:creator>LUIGI LIQUORI INRIA</dc:creator>
  <cp:lastModifiedBy>LUIGI LIQUORI INRIA</cp:lastModifiedBy>
  <cp:revision>88</cp:revision>
  <cp:lastPrinted>2020-04-23T13:18:50Z</cp:lastPrinted>
  <dcterms:created xsi:type="dcterms:W3CDTF">2020-04-23T06:38:09Z</dcterms:created>
  <dcterms:modified xsi:type="dcterms:W3CDTF">2020-04-24T13:52:51Z</dcterms:modified>
</cp:coreProperties>
</file>