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9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8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19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44" y="305687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idx="1"/>
          </p:nvPr>
        </p:nvSpPr>
        <p:spPr>
          <a:xfrm>
            <a:off x="334695" y="1493918"/>
            <a:ext cx="10515601" cy="43513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457200">
              <a:buClrTx/>
              <a:buSzTx/>
              <a:buFontTx/>
              <a:buNone/>
              <a:defRPr sz="2400" b="1"/>
            </a:lvl2pPr>
            <a:lvl3pPr marL="0" indent="914400">
              <a:buClrTx/>
              <a:buSzTx/>
              <a:buFontTx/>
              <a:buNone/>
              <a:defRPr sz="2400" b="1"/>
            </a:lvl3pPr>
            <a:lvl4pPr marL="0" indent="1371600">
              <a:buClrTx/>
              <a:buSzTx/>
              <a:buFontTx/>
              <a:buNone/>
              <a:defRPr sz="2400" b="1"/>
            </a:lvl4pPr>
            <a:lvl5pPr marL="0" indent="1828800"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18343" y="654331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s.Kraft@t-system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MAS/Home-Appliances/tree/RDM-2020-0027-TS-0023_4_3_0_SDT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401443" y="1792922"/>
            <a:ext cx="11296186" cy="2387601"/>
          </a:xfrm>
          <a:prstGeom prst="rect">
            <a:avLst/>
          </a:prstGeom>
        </p:spPr>
        <p:txBody>
          <a:bodyPr anchor="ctr"/>
          <a:lstStyle/>
          <a:p>
            <a:pPr>
              <a:defRPr sz="5400"/>
            </a:pPr>
            <a:r>
              <a:rPr dirty="0"/>
              <a:t>TS-0023 4.3.0</a:t>
            </a:r>
            <a:br>
              <a:rPr dirty="0"/>
            </a:br>
            <a:r>
              <a:rPr dirty="0"/>
              <a:t>SDT and XSD in the GitLab Repository</a:t>
            </a:r>
          </a:p>
        </p:txBody>
      </p:sp>
      <p:sp>
        <p:nvSpPr>
          <p:cNvPr id="113" name="Text Placeholder 2"/>
          <p:cNvSpPr txBox="1">
            <a:spLocks noGrp="1"/>
          </p:cNvSpPr>
          <p:nvPr>
            <p:ph type="subTitle" sz="half" idx="1"/>
          </p:nvPr>
        </p:nvSpPr>
        <p:spPr>
          <a:xfrm>
            <a:off x="0" y="5019675"/>
            <a:ext cx="12192000" cy="165576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Andreas Kraft, Deutsche Telekom, </a:t>
            </a:r>
            <a:r>
              <a:rPr u="sng">
                <a:solidFill>
                  <a:srgbClr val="668C97"/>
                </a:solidFill>
                <a:uFill>
                  <a:solidFill>
                    <a:srgbClr val="668C97"/>
                  </a:solidFill>
                </a:uFill>
                <a:hlinkClick r:id="rId2"/>
              </a:rPr>
              <a:t>Andreas.Kraft@t-systems.com</a:t>
            </a:r>
          </a:p>
        </p:txBody>
      </p:sp>
      <p:sp>
        <p:nvSpPr>
          <p:cNvPr id="114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543310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el 1"/>
          <p:cNvSpPr txBox="1">
            <a:spLocks noGrp="1"/>
          </p:cNvSpPr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r>
              <a:t>Status SDT &amp; XSD</a:t>
            </a:r>
          </a:p>
        </p:txBody>
      </p:sp>
      <p:sp>
        <p:nvSpPr>
          <p:cNvPr id="11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334695" y="1493917"/>
            <a:ext cx="10515601" cy="4914975"/>
          </a:xfrm>
          <a:prstGeom prst="rect">
            <a:avLst/>
          </a:prstGeom>
        </p:spPr>
        <p:txBody>
          <a:bodyPr/>
          <a:lstStyle/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oneM2M’s GitLab repository </a:t>
            </a:r>
            <a:r>
              <a:rPr b="1"/>
              <a:t>MAS/Home-Appliances</a:t>
            </a:r>
            <a:r>
              <a:t> hosts the the SDTs for ModuleClasses and Devices as well as the generated XSD’s, enumerations and short name definitions.</a:t>
            </a: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This presentation presents the current version </a:t>
            </a:r>
            <a:r>
              <a:rPr b="1"/>
              <a:t>4.1.0</a:t>
            </a:r>
            <a:r>
              <a:t> of TS-0023, with </a:t>
            </a:r>
          </a:p>
          <a:p>
            <a:pPr marL="666750" lvl="1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106 ModuleClasses</a:t>
            </a:r>
          </a:p>
          <a:p>
            <a:pPr marL="666750" lvl="1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66 DeviceClasses</a:t>
            </a:r>
          </a:p>
          <a:p>
            <a:pPr marL="666750" lvl="1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2 SubDevices</a:t>
            </a:r>
          </a:p>
          <a:p>
            <a:pPr marL="666750" lvl="1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22 Actions</a:t>
            </a:r>
          </a:p>
          <a:p>
            <a:pPr marL="666750" lvl="1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42 Enumeration</a:t>
            </a: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The SDT definitions follow already the </a:t>
            </a:r>
            <a:r>
              <a:rPr b="1"/>
              <a:t>SDT 4.0</a:t>
            </a:r>
            <a:r>
              <a:t> format.</a:t>
            </a: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endParaRPr/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Current Branch: </a:t>
            </a:r>
            <a:r>
              <a:rPr b="1"/>
              <a:t>RDM-2020-0027-TS-0023_4_3_0_SDT</a:t>
            </a:r>
            <a:r>
              <a:t> </a:t>
            </a:r>
          </a:p>
          <a:p>
            <a:pPr marL="160019" indent="-160019" defTabSz="640079">
              <a:lnSpc>
                <a:spcPct val="99000"/>
              </a:lnSpc>
              <a:spcBef>
                <a:spcPts val="700"/>
              </a:spcBef>
              <a:defRPr sz="1960"/>
            </a:pPr>
            <a:r>
              <a:t>Repository URL (including branch name):</a:t>
            </a:r>
            <a:br/>
            <a:r>
              <a:rPr u="sng">
                <a:solidFill>
                  <a:srgbClr val="668C97"/>
                </a:solidFill>
                <a:uFill>
                  <a:solidFill>
                    <a:srgbClr val="668C97"/>
                  </a:solidFill>
                </a:uFill>
                <a:hlinkClick r:id="rId2"/>
              </a:rPr>
              <a:t>https://git.onem2m.org/MAS/Home-Appliances/tree/RDM-2020-0027-TS-0023_4_3_0_SDT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ings To D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Things To Do</a:t>
            </a:r>
          </a:p>
        </p:txBody>
      </p:sp>
      <p:sp>
        <p:nvSpPr>
          <p:cNvPr id="120" name="Adapt to latest &lt;flexContainer&gt; schema  (not available yet, currently same as v. 3.7.0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>
                <a:highlight>
                  <a:srgbClr val="FFFF00"/>
                </a:highlight>
              </a:rPr>
              <a:t>Adapt to latest &lt;</a:t>
            </a:r>
            <a:r>
              <a:rPr dirty="0" err="1">
                <a:highlight>
                  <a:srgbClr val="FFFF00"/>
                </a:highlight>
              </a:rPr>
              <a:t>flexContainer</a:t>
            </a:r>
            <a:r>
              <a:rPr dirty="0">
                <a:highlight>
                  <a:srgbClr val="FFFF00"/>
                </a:highlight>
              </a:rPr>
              <a:t>&gt; schema </a:t>
            </a:r>
            <a:br>
              <a:rPr dirty="0">
                <a:highlight>
                  <a:srgbClr val="FFFF00"/>
                </a:highlight>
              </a:rPr>
            </a:br>
            <a:r>
              <a:rPr dirty="0">
                <a:highlight>
                  <a:srgbClr val="FFFF00"/>
                </a:highlight>
              </a:rPr>
              <a:t>(not available yet, currently same as v. 3.7.0)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/>
              <a:t>Verify schema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>
                <a:highlight>
                  <a:srgbClr val="FFFF00"/>
                </a:highlight>
              </a:rPr>
              <a:t>Adapt and use new</a:t>
            </a:r>
            <a:r>
              <a:rPr b="1" dirty="0">
                <a:highlight>
                  <a:srgbClr val="FFFF00"/>
                </a:highlight>
              </a:rPr>
              <a:t> xx-commonTypes-vx.y.z.xsd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/>
              <a:t>All definitions are still under the </a:t>
            </a:r>
            <a:r>
              <a:rPr i="1" dirty="0"/>
              <a:t>home</a:t>
            </a:r>
            <a:r>
              <a:rPr dirty="0"/>
              <a:t> domain. They should be sorted into different domains, as in TS-0023 (but this document is work-in-progress).</a:t>
            </a:r>
            <a:br>
              <a:rPr dirty="0"/>
            </a:br>
            <a:r>
              <a:rPr dirty="0"/>
              <a:t>See also RDM-2020-0021-SDT_4_0_-_New_documentation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dirty="0"/>
              <a:t>Decision needed: merge into master branch and </a:t>
            </a:r>
            <a:r>
              <a:rPr dirty="0" err="1"/>
              <a:t>publis</a:t>
            </a:r>
            <a:r>
              <a:rPr lang="de-DE" dirty="0"/>
              <a:t>h.</a:t>
            </a:r>
          </a:p>
          <a:p>
            <a:pPr marL="219455" indent="-219455" defTabSz="877823">
              <a:spcBef>
                <a:spcPts val="900"/>
              </a:spcBef>
              <a:defRPr sz="2688"/>
            </a:pPr>
            <a:r>
              <a:rPr lang="de-DE" dirty="0"/>
              <a:t>Include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latest</a:t>
            </a:r>
            <a:r>
              <a:rPr lang="de-DE" dirty="0"/>
              <a:t> TS-0023 </a:t>
            </a:r>
            <a:r>
              <a:rPr lang="de-DE" dirty="0" err="1"/>
              <a:t>baseline</a:t>
            </a:r>
            <a:r>
              <a:rPr lang="de-DE" dirty="0"/>
              <a:t> 4.4.1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Myriad Pro Light</vt:lpstr>
      <vt:lpstr>Office Theme</vt:lpstr>
      <vt:lpstr>TS-0023 4.3.0 SDT and XSD in the GitLab Repository</vt:lpstr>
      <vt:lpstr>Status SDT &amp; XSD</vt:lpstr>
      <vt:lpstr>Things To Do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TS-0023 4.3.0 SDT and XSD in the GitLab Repository</dc:title>
  <cp:lastModifiedBy>Kraft, Andreas</cp:lastModifiedBy>
  <cp:revision>3</cp:revision>
  <dcterms:modified xsi:type="dcterms:W3CDTF">2020-07-01T09:57:31Z</dcterms:modified>
</cp:coreProperties>
</file>