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2" r:id="rId3"/>
    <p:sldId id="266" r:id="rId4"/>
    <p:sldId id="264" r:id="rId5"/>
    <p:sldId id="265" r:id="rId6"/>
    <p:sldId id="267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30.11.20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on device swapping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JaeSeung Song (KETI), </a:t>
            </a:r>
            <a:r>
              <a:rPr lang="en-US" dirty="0" err="1">
                <a:latin typeface="+mn-lt"/>
              </a:rPr>
              <a:t>Minbyeong</a:t>
            </a:r>
            <a:r>
              <a:rPr lang="en-US" dirty="0">
                <a:latin typeface="+mn-lt"/>
              </a:rPr>
              <a:t> Lee (Hyundai Motors)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AAC0C-B07D-304E-A884-ADEC9E3A3196}"/>
              </a:ext>
            </a:extLst>
          </p:cNvPr>
          <p:cNvSpPr/>
          <p:nvPr/>
        </p:nvSpPr>
        <p:spPr>
          <a:xfrm>
            <a:off x="-1" y="0"/>
            <a:ext cx="8766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KR" dirty="0"/>
              <a:t>RDM-2020-0093-Discussion_on_IoT_devices_and_parts_replacement</a:t>
            </a:r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Motivation </a:t>
            </a:r>
            <a:r>
              <a:rPr lang="de-DE" dirty="0" err="1"/>
              <a:t>and</a:t>
            </a:r>
            <a:r>
              <a:rPr lang="de-DE" dirty="0"/>
              <a:t> Background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In the IoT world, there is a special IoT device that is composed of various parts. These parts have different cycles to be replaced. 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For example, a vehicle is composed of a large number of parts, e.g.,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Battery, 2~3 years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Wiper blade, 1 year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Oxygen sensor, every 80,000 km</a:t>
            </a:r>
          </a:p>
          <a:p>
            <a:pPr lvl="1"/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position, 5 years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Timing belt, 80,000 km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Brake pad, 40,000 km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fuse, Whenever there is a failure.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  <a:endParaRPr lang="en-US" altLang="ko-K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6110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Motivation </a:t>
            </a:r>
            <a:r>
              <a:rPr lang="de-DE" dirty="0" err="1"/>
              <a:t>and</a:t>
            </a:r>
            <a:r>
              <a:rPr lang="de-DE" dirty="0"/>
              <a:t> Background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What we need to know?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How many times each parts replacement happens?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When to replace these parts?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When the replacement happens? 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Such information is very important to understand the status of a device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If many fuse parts are replaced for a specific short period, or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If many fuse parts have been intensively replaced over a certain period of time,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it is suspected that the car is flooded. 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In some cases, the replacement records indicate various things, for example, 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Time to change the vehicle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Quality of the vehicle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624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396C50-9011-4B96-B32F-ED6C2A3A0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717695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Consider to introduce various information related to replacements that the IoT platform can provide. </a:t>
            </a:r>
          </a:p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For example the following information can be considered: </a:t>
            </a:r>
          </a:p>
          <a:p>
            <a:pPr lvl="1"/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How many times an application is replaced</a:t>
            </a:r>
          </a:p>
          <a:p>
            <a:pPr lvl="1"/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What are the number of allowed replacements</a:t>
            </a:r>
          </a:p>
          <a:p>
            <a:pPr lvl="1"/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When each replacement is occurred</a:t>
            </a:r>
          </a:p>
          <a:p>
            <a:pPr lvl="1"/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Replacement conditions</a:t>
            </a:r>
          </a:p>
          <a:p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 replacement has to be indicated when it happens. </a:t>
            </a:r>
          </a:p>
          <a:p>
            <a:pPr lvl="1"/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3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396C50-9011-4B96-B32F-ED6C2A3A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exist a requirement related to device replacement. </a:t>
            </a:r>
          </a:p>
          <a:p>
            <a:r>
              <a:rPr lang="en-GB" dirty="0"/>
              <a:t>OSR-034: </a:t>
            </a:r>
          </a:p>
          <a:p>
            <a:pPr lvl="1"/>
            <a:r>
              <a:rPr lang="en-GB" dirty="0"/>
              <a:t>The oneM2M System shall support seamless replacement of M2M Devices as well as M2M Gateways (e.g. redirecting traffic, connection, recovery, etc.).</a:t>
            </a:r>
            <a:r>
              <a:rPr lang="en-KR" dirty="0"/>
              <a:t> 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This requirement is not yet implemented and only cares about traffic routes. 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Further investigation and use cases are needed.  </a:t>
            </a:r>
            <a:endParaRPr lang="de-DE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2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Potential </a:t>
            </a:r>
            <a:r>
              <a:rPr lang="de-DE" dirty="0" err="1"/>
              <a:t>features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396C50-9011-4B96-B32F-ED6C2A3A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IoT System shall support an IoT device or part replacement procedure. 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The IoT System shall support managing various information related to IoT devices or parts replacement. </a:t>
            </a:r>
            <a:endParaRPr lang="de-DE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2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369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Myriad Pro</vt:lpstr>
      <vt:lpstr>Myriad Pro Light</vt:lpstr>
      <vt:lpstr>Arial</vt:lpstr>
      <vt:lpstr>Calibri</vt:lpstr>
      <vt:lpstr>Office Theme</vt:lpstr>
      <vt:lpstr>Discussion on device swapping</vt:lpstr>
      <vt:lpstr>Motivation and Background</vt:lpstr>
      <vt:lpstr>Motivation and Background</vt:lpstr>
      <vt:lpstr>Discussion</vt:lpstr>
      <vt:lpstr>Discussion</vt:lpstr>
      <vt:lpstr>Potential features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170</cp:revision>
  <dcterms:created xsi:type="dcterms:W3CDTF">2017-09-21T15:46:31Z</dcterms:created>
  <dcterms:modified xsi:type="dcterms:W3CDTF">2020-11-30T07:03:22Z</dcterms:modified>
</cp:coreProperties>
</file>