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2" r:id="rId3"/>
    <p:sldId id="276" r:id="rId4"/>
    <p:sldId id="268" r:id="rId5"/>
    <p:sldId id="275" r:id="rId6"/>
    <p:sldId id="27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SDT - Support for Relations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>
                <a:latin typeface="+mn-lt"/>
              </a:rPr>
              <a:t>Bob Flynn – Exacta</a:t>
            </a:r>
          </a:p>
          <a:p>
            <a:r>
              <a:rPr lang="en-US" dirty="0">
                <a:latin typeface="+mn-lt"/>
              </a:rPr>
              <a:t>Cyrille </a:t>
            </a:r>
            <a:r>
              <a:rPr lang="en-US" dirty="0" err="1">
                <a:latin typeface="+mn-lt"/>
              </a:rPr>
              <a:t>Bareau</a:t>
            </a:r>
            <a:r>
              <a:rPr lang="en-US" dirty="0">
                <a:latin typeface="+mn-lt"/>
              </a:rPr>
              <a:t> – Orange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In the last couple of months some requirements came up to express relationship between SDT entities. For example, currently it cannot be expressed that a light switch controls a number of connected lights.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More complex use cases may come from more traditional data-oriented technologies, such as OGC.</a:t>
            </a:r>
          </a:p>
        </p:txBody>
      </p:sp>
    </p:spTree>
    <p:extLst>
      <p:ext uri="{BB962C8B-B14F-4D97-AF65-F5344CB8AC3E}">
        <p14:creationId xmlns:p14="http://schemas.microsoft.com/office/powerpoint/2010/main" val="166742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7C2AD8D-B702-4D5B-BC1E-3CB7B7AD2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53" y="1190662"/>
            <a:ext cx="8369294" cy="5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Introduce a new element to the SDT that stores a number of relations.</a:t>
            </a:r>
          </a:p>
          <a:p>
            <a:pPr>
              <a:lnSpc>
                <a:spcPct val="120000"/>
              </a:lnSpc>
            </a:pPr>
            <a:r>
              <a:rPr lang="en-US" dirty="0"/>
              <a:t>An entity may have 0,1, or n Relations</a:t>
            </a:r>
          </a:p>
          <a:p>
            <a:pPr>
              <a:lnSpc>
                <a:spcPct val="120000"/>
              </a:lnSpc>
            </a:pPr>
            <a:r>
              <a:rPr lang="en-US" dirty="0"/>
              <a:t>A relation may look like this: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03E37A83-D3B8-4658-B7B6-E982FAB95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12881"/>
              </p:ext>
            </p:extLst>
          </p:nvPr>
        </p:nvGraphicFramePr>
        <p:xfrm>
          <a:off x="334696" y="3843258"/>
          <a:ext cx="1138728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761">
                  <a:extLst>
                    <a:ext uri="{9D8B030D-6E8A-4147-A177-3AD203B41FA5}">
                      <a16:colId xmlns:a16="http://schemas.microsoft.com/office/drawing/2014/main" val="665292529"/>
                    </a:ext>
                  </a:extLst>
                </a:gridCol>
                <a:gridCol w="2041014">
                  <a:extLst>
                    <a:ext uri="{9D8B030D-6E8A-4147-A177-3AD203B41FA5}">
                      <a16:colId xmlns:a16="http://schemas.microsoft.com/office/drawing/2014/main" val="2845096264"/>
                    </a:ext>
                  </a:extLst>
                </a:gridCol>
                <a:gridCol w="5550508">
                  <a:extLst>
                    <a:ext uri="{9D8B030D-6E8A-4147-A177-3AD203B41FA5}">
                      <a16:colId xmlns:a16="http://schemas.microsoft.com/office/drawing/2014/main" val="1078567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Multiplicity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Mandatory name or identifier of a relation.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45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 </a:t>
                      </a:r>
                      <a:r>
                        <a:rPr lang="de-DE" dirty="0" err="1"/>
                        <a:t>optionality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a Relation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55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semanticURI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semantic description/link,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doc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 </a:t>
                      </a:r>
                      <a:r>
                        <a:rPr lang="de-DE" dirty="0" err="1"/>
                        <a:t>usual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documentation</a:t>
                      </a:r>
                      <a:r>
                        <a:rPr lang="de-DE" dirty="0"/>
                        <a:t> string.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79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 </a:t>
                      </a:r>
                      <a:r>
                        <a:rPr lang="de-DE" dirty="0" err="1"/>
                        <a:t>kind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relation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110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targets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1..n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Name/ID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target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entity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19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Relation is a </a:t>
            </a:r>
            <a:r>
              <a:rPr lang="en-US" dirty="0" err="1"/>
              <a:t>flexContainer</a:t>
            </a:r>
            <a:r>
              <a:rPr lang="en-US" dirty="0"/>
              <a:t> specialization defined by oneM2M.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ModuleClasses</a:t>
            </a:r>
            <a:r>
              <a:rPr lang="en-US" dirty="0"/>
              <a:t> and (Sub)Devices may </a:t>
            </a:r>
            <a:r>
              <a:rPr lang="en-US"/>
              <a:t>have Relations </a:t>
            </a:r>
            <a:r>
              <a:rPr lang="en-US" dirty="0"/>
              <a:t>as child resources.</a:t>
            </a:r>
          </a:p>
          <a:p>
            <a:pPr>
              <a:lnSpc>
                <a:spcPct val="120000"/>
              </a:lnSpc>
            </a:pPr>
            <a:r>
              <a:rPr lang="en-US" dirty="0"/>
              <a:t>A possible mapping from SDT may look like this:</a:t>
            </a:r>
            <a:br>
              <a:rPr lang="en-US" dirty="0"/>
            </a:br>
            <a:r>
              <a:rPr lang="en-US" dirty="0"/>
              <a:t>A &lt;</a:t>
            </a:r>
            <a:r>
              <a:rPr lang="en-US" dirty="0" err="1"/>
              <a:t>flexContainer</a:t>
            </a:r>
            <a:r>
              <a:rPr lang="en-US" dirty="0"/>
              <a:t>&gt; specialization with custom attributes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Type (1) : type of the relation (string)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Targets (1L):  list of </a:t>
            </a:r>
            <a:r>
              <a:rPr lang="en-US" dirty="0" err="1"/>
              <a:t>resourceIDs</a:t>
            </a:r>
            <a:r>
              <a:rPr lang="en-US" dirty="0"/>
              <a:t> to the target resources of a relation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targetedResourceTypes</a:t>
            </a:r>
            <a:r>
              <a:rPr lang="en-US" dirty="0"/>
              <a:t> (0..1L) : list of target resource types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targetedSpecializationTypes</a:t>
            </a:r>
            <a:r>
              <a:rPr lang="en-US" dirty="0"/>
              <a:t> (0..1L) : list of </a:t>
            </a:r>
            <a:r>
              <a:rPr lang="en-US" dirty="0" err="1"/>
              <a:t>containerDefinitions</a:t>
            </a:r>
            <a:r>
              <a:rPr lang="en-US" dirty="0"/>
              <a:t> or </a:t>
            </a:r>
            <a:r>
              <a:rPr lang="en-US" dirty="0" err="1"/>
              <a:t>mgmtDefinitions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4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8F7E7CEB-DEAF-4855-A366-12468746A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7706"/>
            <a:ext cx="12192000" cy="483899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892DFD-39FA-46A3-B321-B99EAAB8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55146B1-8BB9-45E0-A85B-60D14B022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8" y="4623274"/>
            <a:ext cx="1897640" cy="176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9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Breitbild</PresentationFormat>
  <Paragraphs>44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Office Theme</vt:lpstr>
      <vt:lpstr>SDT - Support for Relations</vt:lpstr>
      <vt:lpstr>Issue</vt:lpstr>
      <vt:lpstr>Example</vt:lpstr>
      <vt:lpstr>Possible Solution</vt:lpstr>
      <vt:lpstr>Possible Solution</vt:lpstr>
      <vt:lpstr>Possible Solution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216</cp:revision>
  <dcterms:created xsi:type="dcterms:W3CDTF">2017-09-21T15:46:31Z</dcterms:created>
  <dcterms:modified xsi:type="dcterms:W3CDTF">2021-01-25T15:46:20Z</dcterms:modified>
</cp:coreProperties>
</file>