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9"/>
  </p:notesMasterIdLst>
  <p:sldIdLst>
    <p:sldId id="256" r:id="rId2"/>
    <p:sldId id="260" r:id="rId3"/>
    <p:sldId id="261" r:id="rId4"/>
    <p:sldId id="262" r:id="rId5"/>
    <p:sldId id="263" r:id="rId6"/>
    <p:sldId id="264" r:id="rId7"/>
    <p:sldId id="265" r:id="rId8"/>
  </p:sldIdLst>
  <p:sldSz cx="12192000" cy="6858000"/>
  <p:notesSz cx="6858000" cy="9144000"/>
  <p:embeddedFontLst>
    <p:embeddedFont>
      <p:font typeface="Calibri" panose="020F0502020204030204" pitchFamily="34" charset="0"/>
      <p:regular r:id="rId10"/>
      <p:bold r:id="rId11"/>
      <p:italic r:id="rId12"/>
      <p:boldItalic r:id="rId13"/>
    </p:embeddedFont>
    <p:embeddedFont>
      <p:font typeface="Myriad Pro" panose="020B0503030403020204" charset="0"/>
      <p:regular r:id="rId14"/>
      <p:bold r:id="rId15"/>
      <p:italic r:id="rId16"/>
      <p:boldItalic r:id="rId17"/>
    </p:embeddedFont>
    <p:embeddedFont>
      <p:font typeface="Myriad Pro Light" panose="020B0403030403020204" charset="0"/>
      <p:regular r:id="rId18"/>
      <p:bold r:id="rId19"/>
      <p:italic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31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A7D298-BA67-427B-961F-679811F93B7D}" v="5" dt="2022-05-10T09:24:51.7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60" autoAdjust="0"/>
    <p:restoredTop sz="94660"/>
  </p:normalViewPr>
  <p:slideViewPr>
    <p:cSldViewPr snapToGrid="0">
      <p:cViewPr varScale="1">
        <p:scale>
          <a:sx n="82" d="100"/>
          <a:sy n="82" d="100"/>
        </p:scale>
        <p:origin x="672" y="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viewProps" Target="viewProps.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b Flynn" userId="664729f4-1250-46a5-879d-3bdcd89d87bc" providerId="ADAL" clId="{98A7D298-BA67-427B-961F-679811F93B7D}"/>
    <pc:docChg chg="undo redo custSel addSld delSld modSld">
      <pc:chgData name="Bob Flynn" userId="664729f4-1250-46a5-879d-3bdcd89d87bc" providerId="ADAL" clId="{98A7D298-BA67-427B-961F-679811F93B7D}" dt="2022-05-10T12:25:21.325" v="944" actId="27636"/>
      <pc:docMkLst>
        <pc:docMk/>
      </pc:docMkLst>
      <pc:sldChg chg="addSp delSp modSp mod">
        <pc:chgData name="Bob Flynn" userId="664729f4-1250-46a5-879d-3bdcd89d87bc" providerId="ADAL" clId="{98A7D298-BA67-427B-961F-679811F93B7D}" dt="2022-05-10T09:25:04.603" v="14" actId="404"/>
        <pc:sldMkLst>
          <pc:docMk/>
          <pc:sldMk cId="1765449736" sldId="256"/>
        </pc:sldMkLst>
        <pc:spChg chg="mod">
          <ac:chgData name="Bob Flynn" userId="664729f4-1250-46a5-879d-3bdcd89d87bc" providerId="ADAL" clId="{98A7D298-BA67-427B-961F-679811F93B7D}" dt="2022-05-10T09:25:04.603" v="14" actId="404"/>
          <ac:spMkLst>
            <pc:docMk/>
            <pc:sldMk cId="1765449736" sldId="256"/>
            <ac:spMk id="2" creationId="{00000000-0000-0000-0000-000000000000}"/>
          </ac:spMkLst>
        </pc:spChg>
        <pc:spChg chg="add del mod">
          <ac:chgData name="Bob Flynn" userId="664729f4-1250-46a5-879d-3bdcd89d87bc" providerId="ADAL" clId="{98A7D298-BA67-427B-961F-679811F93B7D}" dt="2022-05-10T09:24:51.651" v="5"/>
          <ac:spMkLst>
            <pc:docMk/>
            <pc:sldMk cId="1765449736" sldId="256"/>
            <ac:spMk id="5" creationId="{2847FC58-4727-4F3B-7637-115D9FF89550}"/>
          </ac:spMkLst>
        </pc:spChg>
        <pc:graphicFrameChg chg="add del mod">
          <ac:chgData name="Bob Flynn" userId="664729f4-1250-46a5-879d-3bdcd89d87bc" providerId="ADAL" clId="{98A7D298-BA67-427B-961F-679811F93B7D}" dt="2022-05-10T09:24:51.651" v="5"/>
          <ac:graphicFrameMkLst>
            <pc:docMk/>
            <pc:sldMk cId="1765449736" sldId="256"/>
            <ac:graphicFrameMk id="4" creationId="{C5D18A82-9710-A32C-0ADF-57F4765F0BDC}"/>
          </ac:graphicFrameMkLst>
        </pc:graphicFrameChg>
      </pc:sldChg>
      <pc:sldChg chg="modSp mod">
        <pc:chgData name="Bob Flynn" userId="664729f4-1250-46a5-879d-3bdcd89d87bc" providerId="ADAL" clId="{98A7D298-BA67-427B-961F-679811F93B7D}" dt="2022-05-10T11:51:45.043" v="283" actId="368"/>
        <pc:sldMkLst>
          <pc:docMk/>
          <pc:sldMk cId="3104291283" sldId="260"/>
        </pc:sldMkLst>
        <pc:spChg chg="mod">
          <ac:chgData name="Bob Flynn" userId="664729f4-1250-46a5-879d-3bdcd89d87bc" providerId="ADAL" clId="{98A7D298-BA67-427B-961F-679811F93B7D}" dt="2022-05-10T11:51:45.043" v="283" actId="368"/>
          <ac:spMkLst>
            <pc:docMk/>
            <pc:sldMk cId="3104291283" sldId="260"/>
            <ac:spMk id="6" creationId="{6B190CE9-6B09-35F7-50A0-1FBD3A3976AB}"/>
          </ac:spMkLst>
        </pc:spChg>
      </pc:sldChg>
      <pc:sldChg chg="del">
        <pc:chgData name="Bob Flynn" userId="664729f4-1250-46a5-879d-3bdcd89d87bc" providerId="ADAL" clId="{98A7D298-BA67-427B-961F-679811F93B7D}" dt="2022-05-10T11:47:53.059" v="186" actId="47"/>
        <pc:sldMkLst>
          <pc:docMk/>
          <pc:sldMk cId="833752868" sldId="261"/>
        </pc:sldMkLst>
      </pc:sldChg>
      <pc:sldChg chg="modSp new mod">
        <pc:chgData name="Bob Flynn" userId="664729f4-1250-46a5-879d-3bdcd89d87bc" providerId="ADAL" clId="{98A7D298-BA67-427B-961F-679811F93B7D}" dt="2022-05-10T11:59:15.162" v="830" actId="27636"/>
        <pc:sldMkLst>
          <pc:docMk/>
          <pc:sldMk cId="2615996299" sldId="261"/>
        </pc:sldMkLst>
        <pc:spChg chg="mod">
          <ac:chgData name="Bob Flynn" userId="664729f4-1250-46a5-879d-3bdcd89d87bc" providerId="ADAL" clId="{98A7D298-BA67-427B-961F-679811F93B7D}" dt="2022-05-10T11:51:53.585" v="287" actId="20577"/>
          <ac:spMkLst>
            <pc:docMk/>
            <pc:sldMk cId="2615996299" sldId="261"/>
            <ac:spMk id="2" creationId="{41116241-5885-4079-237B-DDF9D2E7BDFF}"/>
          </ac:spMkLst>
        </pc:spChg>
        <pc:spChg chg="mod">
          <ac:chgData name="Bob Flynn" userId="664729f4-1250-46a5-879d-3bdcd89d87bc" providerId="ADAL" clId="{98A7D298-BA67-427B-961F-679811F93B7D}" dt="2022-05-10T11:59:15.162" v="830" actId="27636"/>
          <ac:spMkLst>
            <pc:docMk/>
            <pc:sldMk cId="2615996299" sldId="261"/>
            <ac:spMk id="3" creationId="{D62860F2-EFC9-DC15-6585-D567ADB38087}"/>
          </ac:spMkLst>
        </pc:spChg>
      </pc:sldChg>
      <pc:sldChg chg="modSp new del mod">
        <pc:chgData name="Bob Flynn" userId="664729f4-1250-46a5-879d-3bdcd89d87bc" providerId="ADAL" clId="{98A7D298-BA67-427B-961F-679811F93B7D}" dt="2022-05-10T12:17:02.716" v="867" actId="47"/>
        <pc:sldMkLst>
          <pc:docMk/>
          <pc:sldMk cId="1542383992" sldId="262"/>
        </pc:sldMkLst>
        <pc:spChg chg="mod">
          <ac:chgData name="Bob Flynn" userId="664729f4-1250-46a5-879d-3bdcd89d87bc" providerId="ADAL" clId="{98A7D298-BA67-427B-961F-679811F93B7D}" dt="2022-05-10T11:59:38.838" v="836" actId="27636"/>
          <ac:spMkLst>
            <pc:docMk/>
            <pc:sldMk cId="1542383992" sldId="262"/>
            <ac:spMk id="2" creationId="{C590A863-5BB5-84C6-7867-5F117680299B}"/>
          </ac:spMkLst>
        </pc:spChg>
        <pc:spChg chg="mod">
          <ac:chgData name="Bob Flynn" userId="664729f4-1250-46a5-879d-3bdcd89d87bc" providerId="ADAL" clId="{98A7D298-BA67-427B-961F-679811F93B7D}" dt="2022-05-10T12:02:52.737" v="866" actId="403"/>
          <ac:spMkLst>
            <pc:docMk/>
            <pc:sldMk cId="1542383992" sldId="262"/>
            <ac:spMk id="3" creationId="{C6532E3F-9D6B-9DF2-D7D6-960C86AA94F2}"/>
          </ac:spMkLst>
        </pc:spChg>
      </pc:sldChg>
      <pc:sldChg chg="new del">
        <pc:chgData name="Bob Flynn" userId="664729f4-1250-46a5-879d-3bdcd89d87bc" providerId="ADAL" clId="{98A7D298-BA67-427B-961F-679811F93B7D}" dt="2022-05-10T12:20:17.867" v="869" actId="2696"/>
        <pc:sldMkLst>
          <pc:docMk/>
          <pc:sldMk cId="1745121071" sldId="262"/>
        </pc:sldMkLst>
      </pc:sldChg>
      <pc:sldChg chg="modSp new mod">
        <pc:chgData name="Bob Flynn" userId="664729f4-1250-46a5-879d-3bdcd89d87bc" providerId="ADAL" clId="{98A7D298-BA67-427B-961F-679811F93B7D}" dt="2022-05-10T12:25:21.325" v="944" actId="27636"/>
        <pc:sldMkLst>
          <pc:docMk/>
          <pc:sldMk cId="2325649108" sldId="262"/>
        </pc:sldMkLst>
        <pc:spChg chg="mod">
          <ac:chgData name="Bob Flynn" userId="664729f4-1250-46a5-879d-3bdcd89d87bc" providerId="ADAL" clId="{98A7D298-BA67-427B-961F-679811F93B7D}" dt="2022-05-10T12:21:23.715" v="887" actId="14100"/>
          <ac:spMkLst>
            <pc:docMk/>
            <pc:sldMk cId="2325649108" sldId="262"/>
            <ac:spMk id="2" creationId="{459CBB6C-CBC9-5743-93DD-EA8ADDE8C89A}"/>
          </ac:spMkLst>
        </pc:spChg>
        <pc:spChg chg="mod">
          <ac:chgData name="Bob Flynn" userId="664729f4-1250-46a5-879d-3bdcd89d87bc" providerId="ADAL" clId="{98A7D298-BA67-427B-961F-679811F93B7D}" dt="2022-05-10T12:25:21.325" v="944" actId="27636"/>
          <ac:spMkLst>
            <pc:docMk/>
            <pc:sldMk cId="2325649108" sldId="262"/>
            <ac:spMk id="3" creationId="{A875776A-0D07-CAD8-AB16-B2DECF8D4473}"/>
          </ac:spMkLst>
        </pc:spChg>
      </pc:sldChg>
      <pc:sldChg chg="del">
        <pc:chgData name="Bob Flynn" userId="664729f4-1250-46a5-879d-3bdcd89d87bc" providerId="ADAL" clId="{98A7D298-BA67-427B-961F-679811F93B7D}" dt="2022-05-10T11:47:53.059" v="186" actId="47"/>
        <pc:sldMkLst>
          <pc:docMk/>
          <pc:sldMk cId="2574150262" sldId="262"/>
        </pc:sldMkLst>
      </pc:sldChg>
      <pc:sldChg chg="del">
        <pc:chgData name="Bob Flynn" userId="664729f4-1250-46a5-879d-3bdcd89d87bc" providerId="ADAL" clId="{98A7D298-BA67-427B-961F-679811F93B7D}" dt="2022-05-10T11:47:53.059" v="186" actId="47"/>
        <pc:sldMkLst>
          <pc:docMk/>
          <pc:sldMk cId="2290324274" sldId="263"/>
        </pc:sldMkLst>
      </pc:sldChg>
      <pc:sldChg chg="modSp new mod">
        <pc:chgData name="Bob Flynn" userId="664729f4-1250-46a5-879d-3bdcd89d87bc" providerId="ADAL" clId="{98A7D298-BA67-427B-961F-679811F93B7D}" dt="2022-05-10T12:24:50.187" v="937" actId="403"/>
        <pc:sldMkLst>
          <pc:docMk/>
          <pc:sldMk cId="3553901232" sldId="263"/>
        </pc:sldMkLst>
        <pc:spChg chg="mod">
          <ac:chgData name="Bob Flynn" userId="664729f4-1250-46a5-879d-3bdcd89d87bc" providerId="ADAL" clId="{98A7D298-BA67-427B-961F-679811F93B7D}" dt="2022-05-10T12:21:38.677" v="892" actId="27636"/>
          <ac:spMkLst>
            <pc:docMk/>
            <pc:sldMk cId="3553901232" sldId="263"/>
            <ac:spMk id="2" creationId="{B4BDD88C-B3A9-E84F-08E8-15434B764C59}"/>
          </ac:spMkLst>
        </pc:spChg>
        <pc:spChg chg="mod">
          <ac:chgData name="Bob Flynn" userId="664729f4-1250-46a5-879d-3bdcd89d87bc" providerId="ADAL" clId="{98A7D298-BA67-427B-961F-679811F93B7D}" dt="2022-05-10T12:24:50.187" v="937" actId="403"/>
          <ac:spMkLst>
            <pc:docMk/>
            <pc:sldMk cId="3553901232" sldId="263"/>
            <ac:spMk id="3" creationId="{97407C4F-3F9D-3962-58E9-5C3D0FFD44FB}"/>
          </ac:spMkLst>
        </pc:spChg>
      </pc:sldChg>
      <pc:sldChg chg="modSp new del mod">
        <pc:chgData name="Bob Flynn" userId="664729f4-1250-46a5-879d-3bdcd89d87bc" providerId="ADAL" clId="{98A7D298-BA67-427B-961F-679811F93B7D}" dt="2022-05-10T12:17:02.716" v="867" actId="47"/>
        <pc:sldMkLst>
          <pc:docMk/>
          <pc:sldMk cId="4120049099" sldId="263"/>
        </pc:sldMkLst>
        <pc:spChg chg="mod">
          <ac:chgData name="Bob Flynn" userId="664729f4-1250-46a5-879d-3bdcd89d87bc" providerId="ADAL" clId="{98A7D298-BA67-427B-961F-679811F93B7D}" dt="2022-05-10T11:59:57.547" v="841" actId="27636"/>
          <ac:spMkLst>
            <pc:docMk/>
            <pc:sldMk cId="4120049099" sldId="263"/>
            <ac:spMk id="2" creationId="{5A704AF9-FE6A-33E6-4064-4BE344D42C60}"/>
          </ac:spMkLst>
        </pc:spChg>
      </pc:sldChg>
      <pc:sldChg chg="del">
        <pc:chgData name="Bob Flynn" userId="664729f4-1250-46a5-879d-3bdcd89d87bc" providerId="ADAL" clId="{98A7D298-BA67-427B-961F-679811F93B7D}" dt="2022-05-10T11:47:56.965" v="187" actId="47"/>
        <pc:sldMkLst>
          <pc:docMk/>
          <pc:sldMk cId="1592076534" sldId="264"/>
        </pc:sldMkLst>
      </pc:sldChg>
      <pc:sldChg chg="modSp new del mod">
        <pc:chgData name="Bob Flynn" userId="664729f4-1250-46a5-879d-3bdcd89d87bc" providerId="ADAL" clId="{98A7D298-BA67-427B-961F-679811F93B7D}" dt="2022-05-10T12:17:02.716" v="867" actId="47"/>
        <pc:sldMkLst>
          <pc:docMk/>
          <pc:sldMk cId="2592609893" sldId="264"/>
        </pc:sldMkLst>
        <pc:spChg chg="mod">
          <ac:chgData name="Bob Flynn" userId="664729f4-1250-46a5-879d-3bdcd89d87bc" providerId="ADAL" clId="{98A7D298-BA67-427B-961F-679811F93B7D}" dt="2022-05-10T12:00:19.177" v="846" actId="20577"/>
          <ac:spMkLst>
            <pc:docMk/>
            <pc:sldMk cId="2592609893" sldId="264"/>
            <ac:spMk id="2" creationId="{08B5A846-27DD-EC3E-0C75-A484FEA0DAFA}"/>
          </ac:spMkLst>
        </pc:spChg>
      </pc:sldChg>
      <pc:sldChg chg="modSp new mod">
        <pc:chgData name="Bob Flynn" userId="664729f4-1250-46a5-879d-3bdcd89d87bc" providerId="ADAL" clId="{98A7D298-BA67-427B-961F-679811F93B7D}" dt="2022-05-10T12:24:36.609" v="934" actId="403"/>
        <pc:sldMkLst>
          <pc:docMk/>
          <pc:sldMk cId="3638825738" sldId="264"/>
        </pc:sldMkLst>
        <pc:spChg chg="mod">
          <ac:chgData name="Bob Flynn" userId="664729f4-1250-46a5-879d-3bdcd89d87bc" providerId="ADAL" clId="{98A7D298-BA67-427B-961F-679811F93B7D}" dt="2022-05-10T12:22:25.494" v="901" actId="14100"/>
          <ac:spMkLst>
            <pc:docMk/>
            <pc:sldMk cId="3638825738" sldId="264"/>
            <ac:spMk id="2" creationId="{F08C35D7-86AE-0586-B58B-1C17D9163538}"/>
          </ac:spMkLst>
        </pc:spChg>
        <pc:spChg chg="mod">
          <ac:chgData name="Bob Flynn" userId="664729f4-1250-46a5-879d-3bdcd89d87bc" providerId="ADAL" clId="{98A7D298-BA67-427B-961F-679811F93B7D}" dt="2022-05-10T12:24:36.609" v="934" actId="403"/>
          <ac:spMkLst>
            <pc:docMk/>
            <pc:sldMk cId="3638825738" sldId="264"/>
            <ac:spMk id="3" creationId="{03AE2ECA-CE5B-B532-C37D-FE724766778C}"/>
          </ac:spMkLst>
        </pc:spChg>
      </pc:sldChg>
      <pc:sldChg chg="modSp new mod">
        <pc:chgData name="Bob Flynn" userId="664729f4-1250-46a5-879d-3bdcd89d87bc" providerId="ADAL" clId="{98A7D298-BA67-427B-961F-679811F93B7D}" dt="2022-05-10T12:24:27.858" v="932" actId="403"/>
        <pc:sldMkLst>
          <pc:docMk/>
          <pc:sldMk cId="2057571286" sldId="265"/>
        </pc:sldMkLst>
        <pc:spChg chg="mod">
          <ac:chgData name="Bob Flynn" userId="664729f4-1250-46a5-879d-3bdcd89d87bc" providerId="ADAL" clId="{98A7D298-BA67-427B-961F-679811F93B7D}" dt="2022-05-10T12:23:49.460" v="926" actId="20577"/>
          <ac:spMkLst>
            <pc:docMk/>
            <pc:sldMk cId="2057571286" sldId="265"/>
            <ac:spMk id="2" creationId="{5342665A-ED39-2AE5-8BBA-068C496598F4}"/>
          </ac:spMkLst>
        </pc:spChg>
        <pc:spChg chg="mod">
          <ac:chgData name="Bob Flynn" userId="664729f4-1250-46a5-879d-3bdcd89d87bc" providerId="ADAL" clId="{98A7D298-BA67-427B-961F-679811F93B7D}" dt="2022-05-10T12:24:27.858" v="932" actId="403"/>
          <ac:spMkLst>
            <pc:docMk/>
            <pc:sldMk cId="2057571286" sldId="265"/>
            <ac:spMk id="3" creationId="{18C5FAF4-8BE3-6C08-9E12-09A515F1BF3D}"/>
          </ac:spMkLst>
        </pc:spChg>
      </pc:sldChg>
      <pc:sldChg chg="del">
        <pc:chgData name="Bob Flynn" userId="664729f4-1250-46a5-879d-3bdcd89d87bc" providerId="ADAL" clId="{98A7D298-BA67-427B-961F-679811F93B7D}" dt="2022-05-10T11:47:56.965" v="187" actId="47"/>
        <pc:sldMkLst>
          <pc:docMk/>
          <pc:sldMk cId="3007375913" sldId="265"/>
        </pc:sldMkLst>
      </pc:sldChg>
      <pc:sldChg chg="modSp new del mod">
        <pc:chgData name="Bob Flynn" userId="664729f4-1250-46a5-879d-3bdcd89d87bc" providerId="ADAL" clId="{98A7D298-BA67-427B-961F-679811F93B7D}" dt="2022-05-10T12:17:02.716" v="867" actId="47"/>
        <pc:sldMkLst>
          <pc:docMk/>
          <pc:sldMk cId="3640898497" sldId="265"/>
        </pc:sldMkLst>
        <pc:spChg chg="mod">
          <ac:chgData name="Bob Flynn" userId="664729f4-1250-46a5-879d-3bdcd89d87bc" providerId="ADAL" clId="{98A7D298-BA67-427B-961F-679811F93B7D}" dt="2022-05-10T12:00:32.578" v="850" actId="20577"/>
          <ac:spMkLst>
            <pc:docMk/>
            <pc:sldMk cId="3640898497" sldId="265"/>
            <ac:spMk id="2" creationId="{7E53ABB1-B52E-1734-3BF7-646D81988B96}"/>
          </ac:spMkLst>
        </pc:spChg>
      </pc:sldChg>
      <pc:sldChg chg="del">
        <pc:chgData name="Bob Flynn" userId="664729f4-1250-46a5-879d-3bdcd89d87bc" providerId="ADAL" clId="{98A7D298-BA67-427B-961F-679811F93B7D}" dt="2022-05-10T11:47:56.965" v="187" actId="47"/>
        <pc:sldMkLst>
          <pc:docMk/>
          <pc:sldMk cId="3981564231" sldId="266"/>
        </pc:sldMkLst>
      </pc:sldChg>
    </pc:docChg>
  </pc:docChgLst>
  <pc:docChgLst>
    <pc:chgData name="Bob Flynn" userId="664729f4-1250-46a5-879d-3bdcd89d87bc" providerId="ADAL" clId="{11575A26-E978-4927-AC7A-E5F709577B05}"/>
    <pc:docChg chg="undo custSel addSld delSld modSld sldOrd">
      <pc:chgData name="Bob Flynn" userId="664729f4-1250-46a5-879d-3bdcd89d87bc" providerId="ADAL" clId="{11575A26-E978-4927-AC7A-E5F709577B05}" dt="2022-05-09T14:18:41.681" v="2426" actId="20577"/>
      <pc:docMkLst>
        <pc:docMk/>
      </pc:docMkLst>
      <pc:sldChg chg="addSp delSp modSp mod">
        <pc:chgData name="Bob Flynn" userId="664729f4-1250-46a5-879d-3bdcd89d87bc" providerId="ADAL" clId="{11575A26-E978-4927-AC7A-E5F709577B05}" dt="2022-05-09T10:32:15.158" v="2421" actId="20577"/>
        <pc:sldMkLst>
          <pc:docMk/>
          <pc:sldMk cId="1765449736" sldId="256"/>
        </pc:sldMkLst>
        <pc:spChg chg="mod">
          <ac:chgData name="Bob Flynn" userId="664729f4-1250-46a5-879d-3bdcd89d87bc" providerId="ADAL" clId="{11575A26-E978-4927-AC7A-E5F709577B05}" dt="2022-05-09T10:32:15.158" v="2421" actId="20577"/>
          <ac:spMkLst>
            <pc:docMk/>
            <pc:sldMk cId="1765449736" sldId="256"/>
            <ac:spMk id="2" creationId="{00000000-0000-0000-0000-000000000000}"/>
          </ac:spMkLst>
        </pc:spChg>
        <pc:spChg chg="mod">
          <ac:chgData name="Bob Flynn" userId="664729f4-1250-46a5-879d-3bdcd89d87bc" providerId="ADAL" clId="{11575A26-E978-4927-AC7A-E5F709577B05}" dt="2022-05-09T03:53:56.106" v="36" actId="20577"/>
          <ac:spMkLst>
            <pc:docMk/>
            <pc:sldMk cId="1765449736" sldId="256"/>
            <ac:spMk id="3" creationId="{00000000-0000-0000-0000-000000000000}"/>
          </ac:spMkLst>
        </pc:spChg>
        <pc:graphicFrameChg chg="add del mod">
          <ac:chgData name="Bob Flynn" userId="664729f4-1250-46a5-879d-3bdcd89d87bc" providerId="ADAL" clId="{11575A26-E978-4927-AC7A-E5F709577B05}" dt="2022-05-09T03:53:16.071" v="3"/>
          <ac:graphicFrameMkLst>
            <pc:docMk/>
            <pc:sldMk cId="1765449736" sldId="256"/>
            <ac:graphicFrameMk id="4" creationId="{07175C7F-52B1-AB2A-4003-653FC73E036D}"/>
          </ac:graphicFrameMkLst>
        </pc:graphicFrameChg>
      </pc:sldChg>
      <pc:sldChg chg="addSp delSp modSp mod">
        <pc:chgData name="Bob Flynn" userId="664729f4-1250-46a5-879d-3bdcd89d87bc" providerId="ADAL" clId="{11575A26-E978-4927-AC7A-E5F709577B05}" dt="2022-05-09T14:18:15.264" v="2424"/>
        <pc:sldMkLst>
          <pc:docMk/>
          <pc:sldMk cId="3104291283" sldId="260"/>
        </pc:sldMkLst>
        <pc:spChg chg="mod">
          <ac:chgData name="Bob Flynn" userId="664729f4-1250-46a5-879d-3bdcd89d87bc" providerId="ADAL" clId="{11575A26-E978-4927-AC7A-E5F709577B05}" dt="2022-05-09T03:54:29.909" v="55" actId="20577"/>
          <ac:spMkLst>
            <pc:docMk/>
            <pc:sldMk cId="3104291283" sldId="260"/>
            <ac:spMk id="2" creationId="{00000000-0000-0000-0000-000000000000}"/>
          </ac:spMkLst>
        </pc:spChg>
        <pc:spChg chg="del mod">
          <ac:chgData name="Bob Flynn" userId="664729f4-1250-46a5-879d-3bdcd89d87bc" providerId="ADAL" clId="{11575A26-E978-4927-AC7A-E5F709577B05}" dt="2022-05-09T03:54:41.179" v="58" actId="478"/>
          <ac:spMkLst>
            <pc:docMk/>
            <pc:sldMk cId="3104291283" sldId="260"/>
            <ac:spMk id="3" creationId="{00000000-0000-0000-0000-000000000000}"/>
          </ac:spMkLst>
        </pc:spChg>
        <pc:spChg chg="add mod">
          <ac:chgData name="Bob Flynn" userId="664729f4-1250-46a5-879d-3bdcd89d87bc" providerId="ADAL" clId="{11575A26-E978-4927-AC7A-E5F709577B05}" dt="2022-05-09T14:18:15.264" v="2424"/>
          <ac:spMkLst>
            <pc:docMk/>
            <pc:sldMk cId="3104291283" sldId="260"/>
            <ac:spMk id="6" creationId="{6B190CE9-6B09-35F7-50A0-1FBD3A3976AB}"/>
          </ac:spMkLst>
        </pc:spChg>
        <pc:picChg chg="del">
          <ac:chgData name="Bob Flynn" userId="664729f4-1250-46a5-879d-3bdcd89d87bc" providerId="ADAL" clId="{11575A26-E978-4927-AC7A-E5F709577B05}" dt="2022-05-09T03:54:34.145" v="56" actId="478"/>
          <ac:picMkLst>
            <pc:docMk/>
            <pc:sldMk cId="3104291283" sldId="260"/>
            <ac:picMk id="4" creationId="{137979F5-F85A-4DF7-B9D7-B8E74BD6CCCA}"/>
          </ac:picMkLst>
        </pc:picChg>
        <pc:picChg chg="del">
          <ac:chgData name="Bob Flynn" userId="664729f4-1250-46a5-879d-3bdcd89d87bc" providerId="ADAL" clId="{11575A26-E978-4927-AC7A-E5F709577B05}" dt="2022-05-09T03:54:44.250" v="59" actId="478"/>
          <ac:picMkLst>
            <pc:docMk/>
            <pc:sldMk cId="3104291283" sldId="260"/>
            <ac:picMk id="1026" creationId="{9E854F1C-7111-4755-9A8C-798168767EBD}"/>
          </ac:picMkLst>
        </pc:picChg>
      </pc:sldChg>
      <pc:sldChg chg="modSp new mod">
        <pc:chgData name="Bob Flynn" userId="664729f4-1250-46a5-879d-3bdcd89d87bc" providerId="ADAL" clId="{11575A26-E978-4927-AC7A-E5F709577B05}" dt="2022-05-09T10:05:44.376" v="2418" actId="20577"/>
        <pc:sldMkLst>
          <pc:docMk/>
          <pc:sldMk cId="833752868" sldId="261"/>
        </pc:sldMkLst>
        <pc:spChg chg="mod">
          <ac:chgData name="Bob Flynn" userId="664729f4-1250-46a5-879d-3bdcd89d87bc" providerId="ADAL" clId="{11575A26-E978-4927-AC7A-E5F709577B05}" dt="2022-05-09T04:01:46.037" v="365" actId="14100"/>
          <ac:spMkLst>
            <pc:docMk/>
            <pc:sldMk cId="833752868" sldId="261"/>
            <ac:spMk id="2" creationId="{9AF1F582-4EF4-4C4A-7B71-AFA8CF530623}"/>
          </ac:spMkLst>
        </pc:spChg>
        <pc:spChg chg="mod">
          <ac:chgData name="Bob Flynn" userId="664729f4-1250-46a5-879d-3bdcd89d87bc" providerId="ADAL" clId="{11575A26-E978-4927-AC7A-E5F709577B05}" dt="2022-05-09T10:05:44.376" v="2418" actId="20577"/>
          <ac:spMkLst>
            <pc:docMk/>
            <pc:sldMk cId="833752868" sldId="261"/>
            <ac:spMk id="3" creationId="{768BDE76-A51E-83E5-C895-20E0B12D0C4F}"/>
          </ac:spMkLst>
        </pc:spChg>
      </pc:sldChg>
      <pc:sldChg chg="del">
        <pc:chgData name="Bob Flynn" userId="664729f4-1250-46a5-879d-3bdcd89d87bc" providerId="ADAL" clId="{11575A26-E978-4927-AC7A-E5F709577B05}" dt="2022-05-09T03:54:51.831" v="60" actId="47"/>
        <pc:sldMkLst>
          <pc:docMk/>
          <pc:sldMk cId="2655825004" sldId="261"/>
        </pc:sldMkLst>
      </pc:sldChg>
      <pc:sldChg chg="addSp delSp modSp add mod">
        <pc:chgData name="Bob Flynn" userId="664729f4-1250-46a5-879d-3bdcd89d87bc" providerId="ADAL" clId="{11575A26-E978-4927-AC7A-E5F709577B05}" dt="2022-05-09T09:28:11.172" v="1275" actId="1076"/>
        <pc:sldMkLst>
          <pc:docMk/>
          <pc:sldMk cId="2574150262" sldId="262"/>
        </pc:sldMkLst>
        <pc:spChg chg="mod">
          <ac:chgData name="Bob Flynn" userId="664729f4-1250-46a5-879d-3bdcd89d87bc" providerId="ADAL" clId="{11575A26-E978-4927-AC7A-E5F709577B05}" dt="2022-05-09T09:28:11.172" v="1275" actId="1076"/>
          <ac:spMkLst>
            <pc:docMk/>
            <pc:sldMk cId="2574150262" sldId="262"/>
            <ac:spMk id="3" creationId="{768BDE76-A51E-83E5-C895-20E0B12D0C4F}"/>
          </ac:spMkLst>
        </pc:spChg>
        <pc:graphicFrameChg chg="add del mod modGraphic">
          <ac:chgData name="Bob Flynn" userId="664729f4-1250-46a5-879d-3bdcd89d87bc" providerId="ADAL" clId="{11575A26-E978-4927-AC7A-E5F709577B05}" dt="2022-05-09T08:18:26.618" v="1169" actId="478"/>
          <ac:graphicFrameMkLst>
            <pc:docMk/>
            <pc:sldMk cId="2574150262" sldId="262"/>
            <ac:graphicFrameMk id="4" creationId="{76938FC3-C6C7-BDED-30E3-05B37871ADC6}"/>
          </ac:graphicFrameMkLst>
        </pc:graphicFrameChg>
        <pc:graphicFrameChg chg="add mod modGraphic">
          <ac:chgData name="Bob Flynn" userId="664729f4-1250-46a5-879d-3bdcd89d87bc" providerId="ADAL" clId="{11575A26-E978-4927-AC7A-E5F709577B05}" dt="2022-05-09T09:27:24.161" v="1269" actId="1076"/>
          <ac:graphicFrameMkLst>
            <pc:docMk/>
            <pc:sldMk cId="2574150262" sldId="262"/>
            <ac:graphicFrameMk id="5" creationId="{0915A82E-2AE8-60D3-9688-70E3FCD2BC80}"/>
          </ac:graphicFrameMkLst>
        </pc:graphicFrameChg>
      </pc:sldChg>
      <pc:sldChg chg="addSp delSp modSp new mod setBg">
        <pc:chgData name="Bob Flynn" userId="664729f4-1250-46a5-879d-3bdcd89d87bc" providerId="ADAL" clId="{11575A26-E978-4927-AC7A-E5F709577B05}" dt="2022-05-09T09:36:06.519" v="1598" actId="26606"/>
        <pc:sldMkLst>
          <pc:docMk/>
          <pc:sldMk cId="2290324274" sldId="263"/>
        </pc:sldMkLst>
        <pc:spChg chg="mod">
          <ac:chgData name="Bob Flynn" userId="664729f4-1250-46a5-879d-3bdcd89d87bc" providerId="ADAL" clId="{11575A26-E978-4927-AC7A-E5F709577B05}" dt="2022-05-09T09:36:06.519" v="1598" actId="26606"/>
          <ac:spMkLst>
            <pc:docMk/>
            <pc:sldMk cId="2290324274" sldId="263"/>
            <ac:spMk id="2" creationId="{BDEA445B-AA08-4DC5-ED63-8277228FD21C}"/>
          </ac:spMkLst>
        </pc:spChg>
        <pc:spChg chg="del mod">
          <ac:chgData name="Bob Flynn" userId="664729f4-1250-46a5-879d-3bdcd89d87bc" providerId="ADAL" clId="{11575A26-E978-4927-AC7A-E5F709577B05}" dt="2022-05-09T09:34:58.127" v="1588" actId="478"/>
          <ac:spMkLst>
            <pc:docMk/>
            <pc:sldMk cId="2290324274" sldId="263"/>
            <ac:spMk id="3" creationId="{71D7A6D1-0968-87A2-C5B6-CD26E396B2AE}"/>
          </ac:spMkLst>
        </pc:spChg>
        <pc:spChg chg="add del mod">
          <ac:chgData name="Bob Flynn" userId="664729f4-1250-46a5-879d-3bdcd89d87bc" providerId="ADAL" clId="{11575A26-E978-4927-AC7A-E5F709577B05}" dt="2022-05-09T09:35:17.463" v="1592" actId="478"/>
          <ac:spMkLst>
            <pc:docMk/>
            <pc:sldMk cId="2290324274" sldId="263"/>
            <ac:spMk id="5" creationId="{15B42129-DE3F-3DFC-C960-23CCBA6D7184}"/>
          </ac:spMkLst>
        </pc:spChg>
        <pc:spChg chg="add del">
          <ac:chgData name="Bob Flynn" userId="664729f4-1250-46a5-879d-3bdcd89d87bc" providerId="ADAL" clId="{11575A26-E978-4927-AC7A-E5F709577B05}" dt="2022-05-09T09:35:02.456" v="1590" actId="22"/>
          <ac:spMkLst>
            <pc:docMk/>
            <pc:sldMk cId="2290324274" sldId="263"/>
            <ac:spMk id="7" creationId="{CAE25FE1-89E2-34BE-D153-A1C369BD358D}"/>
          </ac:spMkLst>
        </pc:spChg>
        <pc:spChg chg="add del">
          <ac:chgData name="Bob Flynn" userId="664729f4-1250-46a5-879d-3bdcd89d87bc" providerId="ADAL" clId="{11575A26-E978-4927-AC7A-E5F709577B05}" dt="2022-05-09T09:36:06.519" v="1598" actId="26606"/>
          <ac:spMkLst>
            <pc:docMk/>
            <pc:sldMk cId="2290324274" sldId="263"/>
            <ac:spMk id="13" creationId="{D4771268-CB57-404A-9271-370EB28F6090}"/>
          </ac:spMkLst>
        </pc:spChg>
        <pc:picChg chg="add mod">
          <ac:chgData name="Bob Flynn" userId="664729f4-1250-46a5-879d-3bdcd89d87bc" providerId="ADAL" clId="{11575A26-E978-4927-AC7A-E5F709577B05}" dt="2022-05-09T09:36:06.519" v="1598" actId="26606"/>
          <ac:picMkLst>
            <pc:docMk/>
            <pc:sldMk cId="2290324274" sldId="263"/>
            <ac:picMk id="8" creationId="{F4183212-1A1C-BFE6-3380-DA1D46E3071B}"/>
          </ac:picMkLst>
        </pc:picChg>
      </pc:sldChg>
      <pc:sldChg chg="addSp modSp add mod ord">
        <pc:chgData name="Bob Flynn" userId="664729f4-1250-46a5-879d-3bdcd89d87bc" providerId="ADAL" clId="{11575A26-E978-4927-AC7A-E5F709577B05}" dt="2022-05-09T14:18:31.030" v="2425" actId="20577"/>
        <pc:sldMkLst>
          <pc:docMk/>
          <pc:sldMk cId="1592076534" sldId="264"/>
        </pc:sldMkLst>
        <pc:spChg chg="mod">
          <ac:chgData name="Bob Flynn" userId="664729f4-1250-46a5-879d-3bdcd89d87bc" providerId="ADAL" clId="{11575A26-E978-4927-AC7A-E5F709577B05}" dt="2022-05-09T14:18:31.030" v="2425" actId="20577"/>
          <ac:spMkLst>
            <pc:docMk/>
            <pc:sldMk cId="1592076534" sldId="264"/>
            <ac:spMk id="2" creationId="{9AF1F582-4EF4-4C4A-7B71-AFA8CF530623}"/>
          </ac:spMkLst>
        </pc:spChg>
        <pc:spChg chg="mod">
          <ac:chgData name="Bob Flynn" userId="664729f4-1250-46a5-879d-3bdcd89d87bc" providerId="ADAL" clId="{11575A26-E978-4927-AC7A-E5F709577B05}" dt="2022-05-09T09:51:14.903" v="2090" actId="20577"/>
          <ac:spMkLst>
            <pc:docMk/>
            <pc:sldMk cId="1592076534" sldId="264"/>
            <ac:spMk id="3" creationId="{768BDE76-A51E-83E5-C895-20E0B12D0C4F}"/>
          </ac:spMkLst>
        </pc:spChg>
        <pc:picChg chg="add mod ord">
          <ac:chgData name="Bob Flynn" userId="664729f4-1250-46a5-879d-3bdcd89d87bc" providerId="ADAL" clId="{11575A26-E978-4927-AC7A-E5F709577B05}" dt="2022-05-09T10:07:48.150" v="2420" actId="1076"/>
          <ac:picMkLst>
            <pc:docMk/>
            <pc:sldMk cId="1592076534" sldId="264"/>
            <ac:picMk id="4" creationId="{794C4D31-E4C6-87BB-B8BB-7C62B62C820E}"/>
          </ac:picMkLst>
        </pc:picChg>
      </pc:sldChg>
      <pc:sldChg chg="modSp new mod">
        <pc:chgData name="Bob Flynn" userId="664729f4-1250-46a5-879d-3bdcd89d87bc" providerId="ADAL" clId="{11575A26-E978-4927-AC7A-E5F709577B05}" dt="2022-05-09T14:18:41.681" v="2426" actId="20577"/>
        <pc:sldMkLst>
          <pc:docMk/>
          <pc:sldMk cId="3007375913" sldId="265"/>
        </pc:sldMkLst>
        <pc:spChg chg="mod">
          <ac:chgData name="Bob Flynn" userId="664729f4-1250-46a5-879d-3bdcd89d87bc" providerId="ADAL" clId="{11575A26-E978-4927-AC7A-E5F709577B05}" dt="2022-05-09T09:52:48.073" v="2178" actId="20577"/>
          <ac:spMkLst>
            <pc:docMk/>
            <pc:sldMk cId="3007375913" sldId="265"/>
            <ac:spMk id="2" creationId="{1EBCC598-AAF6-50F0-A3C0-FF40CCC587A6}"/>
          </ac:spMkLst>
        </pc:spChg>
        <pc:spChg chg="mod">
          <ac:chgData name="Bob Flynn" userId="664729f4-1250-46a5-879d-3bdcd89d87bc" providerId="ADAL" clId="{11575A26-E978-4927-AC7A-E5F709577B05}" dt="2022-05-09T14:18:41.681" v="2426" actId="20577"/>
          <ac:spMkLst>
            <pc:docMk/>
            <pc:sldMk cId="3007375913" sldId="265"/>
            <ac:spMk id="3" creationId="{B0714BE5-01AD-38C1-5750-DF2833EC43DF}"/>
          </ac:spMkLst>
        </pc:spChg>
      </pc:sldChg>
      <pc:sldChg chg="modSp new mod">
        <pc:chgData name="Bob Flynn" userId="664729f4-1250-46a5-879d-3bdcd89d87bc" providerId="ADAL" clId="{11575A26-E978-4927-AC7A-E5F709577B05}" dt="2022-05-09T10:04:16.048" v="2413" actId="403"/>
        <pc:sldMkLst>
          <pc:docMk/>
          <pc:sldMk cId="3981564231" sldId="266"/>
        </pc:sldMkLst>
        <pc:spChg chg="mod">
          <ac:chgData name="Bob Flynn" userId="664729f4-1250-46a5-879d-3bdcd89d87bc" providerId="ADAL" clId="{11575A26-E978-4927-AC7A-E5F709577B05}" dt="2022-05-09T10:00:13.206" v="2404" actId="20577"/>
          <ac:spMkLst>
            <pc:docMk/>
            <pc:sldMk cId="3981564231" sldId="266"/>
            <ac:spMk id="2" creationId="{9EAA6C2F-A201-F444-93E9-FC8512292995}"/>
          </ac:spMkLst>
        </pc:spChg>
        <pc:spChg chg="mod">
          <ac:chgData name="Bob Flynn" userId="664729f4-1250-46a5-879d-3bdcd89d87bc" providerId="ADAL" clId="{11575A26-E978-4927-AC7A-E5F709577B05}" dt="2022-05-09T10:04:16.048" v="2413" actId="403"/>
          <ac:spMkLst>
            <pc:docMk/>
            <pc:sldMk cId="3981564231" sldId="266"/>
            <ac:spMk id="3" creationId="{20B65A3A-9F82-AC47-01B4-66922CF2AFF7}"/>
          </ac:spMkLst>
        </pc:spChg>
      </pc:sldChg>
      <pc:sldChg chg="del">
        <pc:chgData name="Bob Flynn" userId="664729f4-1250-46a5-879d-3bdcd89d87bc" providerId="ADAL" clId="{11575A26-E978-4927-AC7A-E5F709577B05}" dt="2022-05-09T03:54:51.831" v="60" actId="47"/>
        <pc:sldMkLst>
          <pc:docMk/>
          <pc:sldMk cId="3887519966" sldId="27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28E301-3DFA-4C73-9BFF-EDACBE8CE9B5}" type="datetimeFigureOut">
              <a:rPr lang="en-IN" smtClean="0"/>
              <a:t>10-05-2022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A05934-9E10-4F0A-88EF-5F62E8EA335B}" type="slidenum">
              <a:rPr lang="en-IN" smtClean="0"/>
              <a:t>‹#›</a:t>
            </a:fld>
            <a:endParaRPr lang="en-IN"/>
          </a:p>
        </p:txBody>
      </p:sp>
    </p:spTree>
    <p:extLst>
      <p:ext uri="{BB962C8B-B14F-4D97-AF65-F5344CB8AC3E}">
        <p14:creationId xmlns:p14="http://schemas.microsoft.com/office/powerpoint/2010/main" val="84509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4285397"/>
            <a:ext cx="12192000" cy="2572603"/>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01444" y="1122363"/>
            <a:ext cx="11296184" cy="2387600"/>
          </a:xfrm>
        </p:spPr>
        <p:txBody>
          <a:bodyPr anchor="b"/>
          <a:lstStyle>
            <a:lvl1pPr algn="ctr">
              <a:defRPr sz="6000" b="1" i="0">
                <a:latin typeface="Myriad Pro" panose="020B0503030403020204" pitchFamily="34" charset="0"/>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647684" y="194184"/>
            <a:ext cx="2478783" cy="1856358"/>
          </a:xfrm>
          <a:prstGeom prst="rect">
            <a:avLst/>
          </a:prstGeom>
        </p:spPr>
      </p:pic>
      <p:sp>
        <p:nvSpPr>
          <p:cNvPr id="3" name="Subtitle 2"/>
          <p:cNvSpPr>
            <a:spLocks noGrp="1"/>
          </p:cNvSpPr>
          <p:nvPr>
            <p:ph type="subTitle" idx="1" hasCustomPrompt="1"/>
          </p:nvPr>
        </p:nvSpPr>
        <p:spPr>
          <a:xfrm>
            <a:off x="1524000" y="5019675"/>
            <a:ext cx="9144000" cy="1655762"/>
          </a:xfrm>
        </p:spPr>
        <p:txBody>
          <a:bodyPr/>
          <a:lstStyle>
            <a:lvl1pPr marL="0" indent="0" algn="ctr">
              <a:buNone/>
              <a:defRPr sz="2400" b="0" i="0">
                <a:solidFill>
                  <a:schemeClr val="bg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148782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5341434"/>
            <a:ext cx="12192000" cy="1516566"/>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01444" y="1122363"/>
            <a:ext cx="11296184" cy="2387600"/>
          </a:xfrm>
        </p:spPr>
        <p:txBody>
          <a:bodyPr anchor="b"/>
          <a:lstStyle>
            <a:lvl1pPr algn="ctr">
              <a:defRPr sz="6000" b="1" i="0">
                <a:latin typeface="Myriad Pro" panose="020B0503030403020204" pitchFamily="34" charset="0"/>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647684" y="194184"/>
            <a:ext cx="2478783" cy="1856358"/>
          </a:xfrm>
          <a:prstGeom prst="rect">
            <a:avLst/>
          </a:prstGeom>
        </p:spPr>
      </p:pic>
      <p:sp>
        <p:nvSpPr>
          <p:cNvPr id="3" name="Subtitle 2"/>
          <p:cNvSpPr>
            <a:spLocks noGrp="1"/>
          </p:cNvSpPr>
          <p:nvPr>
            <p:ph type="subTitle" idx="1" hasCustomPrompt="1"/>
          </p:nvPr>
        </p:nvSpPr>
        <p:spPr>
          <a:xfrm>
            <a:off x="1524000" y="5847556"/>
            <a:ext cx="9144000" cy="1655762"/>
          </a:xfrm>
        </p:spPr>
        <p:txBody>
          <a:bodyPr/>
          <a:lstStyle>
            <a:lvl1pPr marL="0" indent="0" algn="ctr">
              <a:buNone/>
              <a:defRPr sz="2400" b="0" i="0">
                <a:solidFill>
                  <a:schemeClr val="bg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094554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59780" y="1233866"/>
            <a:ext cx="11296184" cy="2387600"/>
          </a:xfrm>
        </p:spPr>
        <p:txBody>
          <a:bodyPr anchor="b">
            <a:normAutofit/>
          </a:bodyPr>
          <a:lstStyle>
            <a:lvl1pPr algn="l">
              <a:defRPr sz="4800" b="1" i="0">
                <a:solidFill>
                  <a:schemeClr val="tx1"/>
                </a:solidFill>
                <a:latin typeface="Myriad Pro" panose="020B0503030403020204" pitchFamily="34" charset="0"/>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23268" y="305687"/>
            <a:ext cx="2478783" cy="1856358"/>
          </a:xfrm>
          <a:prstGeom prst="rect">
            <a:avLst/>
          </a:prstGeom>
        </p:spPr>
      </p:pic>
      <p:sp>
        <p:nvSpPr>
          <p:cNvPr id="3" name="Subtitle 2"/>
          <p:cNvSpPr>
            <a:spLocks noGrp="1"/>
          </p:cNvSpPr>
          <p:nvPr>
            <p:ph type="subTitle" idx="1" hasCustomPrompt="1"/>
          </p:nvPr>
        </p:nvSpPr>
        <p:spPr>
          <a:xfrm>
            <a:off x="659780" y="3837899"/>
            <a:ext cx="9144000" cy="1655762"/>
          </a:xfrm>
        </p:spPr>
        <p:txBody>
          <a:bodyPr/>
          <a:lstStyle>
            <a:lvl1pPr marL="0" indent="0" algn="l">
              <a:buNone/>
              <a:defRPr sz="2400" b="0" i="0">
                <a:solidFill>
                  <a:schemeClr val="tx1">
                    <a:lumMod val="50000"/>
                    <a:lumOff val="50000"/>
                  </a:schemeClr>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07940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5/10/2022</a:t>
            </a:fld>
            <a:endParaRPr lang="en-US" dirty="0">
              <a:latin typeface="Myriad Pro" panose="020B0503030403020204" pitchFamily="34" charset="0"/>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dirty="0">
              <a:latin typeface="Myriad Pro" panose="020B0503030403020204" pitchFamily="34" charset="0"/>
            </a:endParaRPr>
          </a:p>
        </p:txBody>
      </p:sp>
      <p:sp>
        <p:nvSpPr>
          <p:cNvPr id="6" name="Slide Number Placeholder 5"/>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dirty="0">
              <a:latin typeface="Myriad Pro" panose="020B0503030403020204" pitchFamily="34" charset="0"/>
            </a:endParaRPr>
          </a:p>
        </p:txBody>
      </p:sp>
    </p:spTree>
    <p:extLst>
      <p:ext uri="{BB962C8B-B14F-4D97-AF65-F5344CB8AC3E}">
        <p14:creationId xmlns:p14="http://schemas.microsoft.com/office/powerpoint/2010/main" val="2102761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lstStyle>
            <a:lvl1pPr>
              <a:defRPr sz="6000" b="1" i="0">
                <a:latin typeface="Myriad Pro" panose="020B050303040302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5/10/2022</a:t>
            </a:fld>
            <a:endParaRPr lang="en-US" dirty="0">
              <a:latin typeface="Myriad Pro" panose="020B0503030403020204" pitchFamily="34" charset="0"/>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dirty="0">
              <a:latin typeface="Myriad Pro" panose="020B0503030403020204" pitchFamily="34" charset="0"/>
            </a:endParaRP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1601451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5/10/2022</a:t>
            </a:fld>
            <a:endParaRPr lang="en-US" dirty="0">
              <a:latin typeface="Myriad Pro" panose="020B0503030403020204" pitchFamily="34" charset="0"/>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dirty="0">
              <a:latin typeface="Myriad Pro" panose="020B0503030403020204" pitchFamily="34" charset="0"/>
            </a:endParaRPr>
          </a:p>
        </p:txBody>
      </p:sp>
      <p:sp>
        <p:nvSpPr>
          <p:cNvPr id="7" name="Slide Number Placeholder 6"/>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3893867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5"/>
            <a:ext cx="10515600" cy="1325563"/>
          </a:xfrm>
        </p:spPr>
        <p:txBody>
          <a:bodyPr/>
          <a:lstStyle>
            <a:lvl1pPr>
              <a:defRPr b="1" i="0">
                <a:latin typeface="Myriad Pro" panose="020B050303040302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5/10/2022</a:t>
            </a:fld>
            <a:endParaRPr lang="en-US" dirty="0">
              <a:latin typeface="Myriad Pro" panose="020B0503030403020204" pitchFamily="34" charset="0"/>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dirty="0">
              <a:latin typeface="Myriad Pro" panose="020B0503030403020204" pitchFamily="34" charset="0"/>
            </a:endParaRPr>
          </a:p>
        </p:txBody>
      </p:sp>
      <p:sp>
        <p:nvSpPr>
          <p:cNvPr id="9" name="Slide Number Placeholder 8"/>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2961219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dirty="0"/>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5/10/2022</a:t>
            </a:fld>
            <a:endParaRPr lang="en-US" dirty="0">
              <a:latin typeface="Myriad Pro" panose="020B0503030403020204" pitchFamily="34" charset="0"/>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dirty="0">
              <a:latin typeface="Myriad Pro" panose="020B0503030403020204" pitchFamily="34" charset="0"/>
            </a:endParaRPr>
          </a:p>
        </p:txBody>
      </p:sp>
      <p:sp>
        <p:nvSpPr>
          <p:cNvPr id="5" name="Slide Number Placeholder 4"/>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dirty="0">
              <a:latin typeface="Myriad Pro" panose="020B0503030403020204" pitchFamily="34" charset="0"/>
            </a:endParaRPr>
          </a:p>
        </p:txBody>
      </p:sp>
    </p:spTree>
    <p:extLst>
      <p:ext uri="{BB962C8B-B14F-4D97-AF65-F5344CB8AC3E}">
        <p14:creationId xmlns:p14="http://schemas.microsoft.com/office/powerpoint/2010/main" val="3001594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dirty="0">
              <a:latin typeface="Myriad Pro" panose="020B0503030403020204" pitchFamily="34" charset="0"/>
            </a:endParaRPr>
          </a:p>
        </p:txBody>
      </p:sp>
    </p:spTree>
    <p:extLst>
      <p:ext uri="{BB962C8B-B14F-4D97-AF65-F5344CB8AC3E}">
        <p14:creationId xmlns:p14="http://schemas.microsoft.com/office/powerpoint/2010/main" val="4071596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4696" y="0"/>
            <a:ext cx="7850299" cy="117357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34696" y="1493919"/>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697628" y="6492875"/>
            <a:ext cx="494371" cy="365125"/>
          </a:xfrm>
          <a:prstGeom prst="rect">
            <a:avLst/>
          </a:prstGeom>
        </p:spPr>
        <p:txBody>
          <a:bodyPr vert="horz" lIns="91440" tIns="45720" rIns="91440" bIns="45720" rtlCol="0" anchor="ctr"/>
          <a:lstStyle>
            <a:lvl1pPr algn="r">
              <a:defRPr sz="1200" b="0" i="0">
                <a:solidFill>
                  <a:schemeClr val="tx1">
                    <a:tint val="75000"/>
                  </a:schemeClr>
                </a:solidFill>
                <a:latin typeface="Myriad Pro" panose="020B0503030403020204" pitchFamily="34" charset="0"/>
              </a:defRPr>
            </a:lvl1pPr>
          </a:lstStyle>
          <a:p>
            <a:fld id="{163F5A94-8458-4F17-AD3C-1A083E20221D}" type="slidenum">
              <a:rPr lang="en-US" smtClean="0"/>
              <a:pPr/>
              <a:t>‹#›</a:t>
            </a:fld>
            <a:endParaRPr lang="en-US" dirty="0">
              <a:latin typeface="Myriad Pro" panose="020B0503030403020204" pitchFamily="34" charset="0"/>
            </a:endParaRPr>
          </a:p>
        </p:txBody>
      </p:sp>
      <p:sp>
        <p:nvSpPr>
          <p:cNvPr id="7" name="Rectangle 6"/>
          <p:cNvSpPr/>
          <p:nvPr userDrawn="1"/>
        </p:nvSpPr>
        <p:spPr>
          <a:xfrm>
            <a:off x="0" y="1155282"/>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rcRect/>
          <a:stretch/>
        </p:blipFill>
        <p:spPr>
          <a:xfrm>
            <a:off x="10807572" y="105845"/>
            <a:ext cx="1207227" cy="904091"/>
          </a:xfrm>
          <a:prstGeom prst="rect">
            <a:avLst/>
          </a:prstGeom>
        </p:spPr>
      </p:pic>
      <p:sp>
        <p:nvSpPr>
          <p:cNvPr id="9" name="Rectangle 8"/>
          <p:cNvSpPr/>
          <p:nvPr userDrawn="1"/>
        </p:nvSpPr>
        <p:spPr>
          <a:xfrm>
            <a:off x="0" y="6497638"/>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a:off x="5592496" y="6592129"/>
            <a:ext cx="1023037" cy="369332"/>
          </a:xfrm>
          <a:prstGeom prst="rect">
            <a:avLst/>
          </a:prstGeom>
          <a:noFill/>
        </p:spPr>
        <p:txBody>
          <a:bodyPr wrap="none" rtlCol="0">
            <a:spAutoFit/>
          </a:bodyPr>
          <a:lstStyle/>
          <a:p>
            <a:r>
              <a:rPr lang="en-US" sz="900" dirty="0">
                <a:solidFill>
                  <a:schemeClr val="bg1">
                    <a:lumMod val="75000"/>
                  </a:schemeClr>
                </a:solidFill>
                <a:latin typeface="Myriad Pro Light" panose="020B0603030403020204" pitchFamily="34" charset="0"/>
              </a:rPr>
              <a:t>© 2020 oneM2M</a:t>
            </a:r>
          </a:p>
          <a:p>
            <a:endParaRPr lang="en-US" sz="900" dirty="0">
              <a:solidFill>
                <a:schemeClr val="bg1">
                  <a:lumMod val="50000"/>
                </a:schemeClr>
              </a:solidFill>
              <a:latin typeface="Myriad Pro Light" panose="020B0603030403020204" pitchFamily="34" charset="0"/>
            </a:endParaRPr>
          </a:p>
        </p:txBody>
      </p:sp>
    </p:spTree>
    <p:extLst>
      <p:ext uri="{BB962C8B-B14F-4D97-AF65-F5344CB8AC3E}">
        <p14:creationId xmlns:p14="http://schemas.microsoft.com/office/powerpoint/2010/main" val="43189451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51" r:id="rId5"/>
    <p:sldLayoutId id="2147483652" r:id="rId6"/>
    <p:sldLayoutId id="2147483653" r:id="rId7"/>
    <p:sldLayoutId id="2147483654" r:id="rId8"/>
    <p:sldLayoutId id="2147483655" r:id="rId9"/>
  </p:sldLayoutIdLst>
  <p:txStyles>
    <p:titleStyle>
      <a:lvl1pPr algn="l" defTabSz="914400" rtl="0" eaLnBrk="1" latinLnBrk="0" hangingPunct="1">
        <a:lnSpc>
          <a:spcPct val="90000"/>
        </a:lnSpc>
        <a:spcBef>
          <a:spcPct val="0"/>
        </a:spcBef>
        <a:buNone/>
        <a:defRPr sz="4400" b="1" i="0" kern="1200">
          <a:solidFill>
            <a:srgbClr val="C63133"/>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b="0" i="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b="0" i="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b="0" i="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1444" y="1122362"/>
            <a:ext cx="11296184" cy="2955115"/>
          </a:xfrm>
        </p:spPr>
        <p:txBody>
          <a:bodyPr>
            <a:normAutofit/>
          </a:bodyPr>
          <a:lstStyle/>
          <a:p>
            <a:r>
              <a:rPr lang="en-US" sz="3600" dirty="0"/>
              <a:t>SAREF:</a:t>
            </a:r>
            <a:br>
              <a:rPr lang="en-US" sz="3600" dirty="0"/>
            </a:br>
            <a:r>
              <a:rPr lang="en-US" sz="3600" dirty="0"/>
              <a:t>SDT interoperability and oneM2M base ontology alignment</a:t>
            </a:r>
            <a:br>
              <a:rPr lang="en-US" dirty="0"/>
            </a:br>
            <a:r>
              <a:rPr lang="en-US" sz="3200" dirty="0"/>
              <a:t>STF 602</a:t>
            </a:r>
            <a:endParaRPr lang="en-US" dirty="0"/>
          </a:p>
        </p:txBody>
      </p:sp>
      <p:sp>
        <p:nvSpPr>
          <p:cNvPr id="3" name="Subtitle 2"/>
          <p:cNvSpPr>
            <a:spLocks noGrp="1"/>
          </p:cNvSpPr>
          <p:nvPr>
            <p:ph type="subTitle" idx="1"/>
          </p:nvPr>
        </p:nvSpPr>
        <p:spPr/>
        <p:txBody>
          <a:bodyPr/>
          <a:lstStyle/>
          <a:p>
            <a:pPr eaLnBrk="1" hangingPunct="1"/>
            <a:r>
              <a:rPr lang="en-US" altLang="en-US" dirty="0">
                <a:solidFill>
                  <a:srgbClr val="B42025"/>
                </a:solidFill>
              </a:rPr>
              <a:t>Presented by: Bob Flynn</a:t>
            </a:r>
          </a:p>
          <a:p>
            <a:pPr eaLnBrk="1" hangingPunct="1"/>
            <a:r>
              <a:rPr lang="en-US" altLang="zh-CN" dirty="0">
                <a:solidFill>
                  <a:srgbClr val="B42025"/>
                </a:solidFill>
              </a:rPr>
              <a:t>Meeting Date: 2022-05-11</a:t>
            </a:r>
          </a:p>
          <a:p>
            <a:endParaRPr lang="en-US" dirty="0"/>
          </a:p>
        </p:txBody>
      </p:sp>
    </p:spTree>
    <p:extLst>
      <p:ext uri="{BB962C8B-B14F-4D97-AF65-F5344CB8AC3E}">
        <p14:creationId xmlns:p14="http://schemas.microsoft.com/office/powerpoint/2010/main" val="1765449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a:t>Summary</a:t>
            </a:r>
            <a:endParaRPr lang="fr-FR" dirty="0"/>
          </a:p>
        </p:txBody>
      </p:sp>
      <p:sp>
        <p:nvSpPr>
          <p:cNvPr id="7" name="Slide Number Placeholder 6"/>
          <p:cNvSpPr>
            <a:spLocks noGrp="1"/>
          </p:cNvSpPr>
          <p:nvPr>
            <p:ph type="sldNum" sz="quarter" idx="12"/>
          </p:nvPr>
        </p:nvSpPr>
        <p:spPr/>
        <p:txBody>
          <a:bodyPr/>
          <a:lstStyle/>
          <a:p>
            <a:fld id="{CF81B550-7CF2-4283-9092-C0AEF1549117}" type="slidenum">
              <a:rPr lang="en-US" smtClean="0"/>
              <a:t>2</a:t>
            </a:fld>
            <a:endParaRPr lang="en-US"/>
          </a:p>
        </p:txBody>
      </p:sp>
      <p:sp>
        <p:nvSpPr>
          <p:cNvPr id="6" name="Content Placeholder 5">
            <a:extLst>
              <a:ext uri="{FF2B5EF4-FFF2-40B4-BE49-F238E27FC236}">
                <a16:creationId xmlns:a16="http://schemas.microsoft.com/office/drawing/2014/main" id="{6B190CE9-6B09-35F7-50A0-1FBD3A3976AB}"/>
              </a:ext>
            </a:extLst>
          </p:cNvPr>
          <p:cNvSpPr>
            <a:spLocks noGrp="1"/>
          </p:cNvSpPr>
          <p:nvPr>
            <p:ph idx="1"/>
          </p:nvPr>
        </p:nvSpPr>
        <p:spPr/>
        <p:txBody>
          <a:bodyPr/>
          <a:lstStyle/>
          <a:p>
            <a:r>
              <a:rPr lang="en-US" dirty="0"/>
              <a:t>STF 602 had a task to investigate interoperability of SAREF and SDT</a:t>
            </a:r>
          </a:p>
          <a:p>
            <a:r>
              <a:rPr lang="en-US" dirty="0"/>
              <a:t>ETSI TR 103 783 has been published</a:t>
            </a:r>
          </a:p>
          <a:p>
            <a:pPr lvl="1"/>
            <a:r>
              <a:rPr lang="en-US" dirty="0"/>
              <a:t>Base ontology alignment analysis</a:t>
            </a:r>
          </a:p>
          <a:p>
            <a:pPr lvl="1"/>
            <a:r>
              <a:rPr lang="en-US" dirty="0"/>
              <a:t>Interworking SAREF devices and SDT devices</a:t>
            </a:r>
          </a:p>
          <a:p>
            <a:r>
              <a:rPr lang="en-US" dirty="0"/>
              <a:t>ETSI TS 103 780 (SAREF: oneM2M usage guidelines) </a:t>
            </a:r>
          </a:p>
          <a:p>
            <a:pPr lvl="1"/>
            <a:r>
              <a:rPr lang="en-US" dirty="0"/>
              <a:t>Contribute to oneM2M as new Semantic Developer Guide</a:t>
            </a:r>
          </a:p>
        </p:txBody>
      </p:sp>
    </p:spTree>
    <p:extLst>
      <p:ext uri="{BB962C8B-B14F-4D97-AF65-F5344CB8AC3E}">
        <p14:creationId xmlns:p14="http://schemas.microsoft.com/office/powerpoint/2010/main" val="3104291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16241-5885-4079-237B-DDF9D2E7BDFF}"/>
              </a:ext>
            </a:extLst>
          </p:cNvPr>
          <p:cNvSpPr>
            <a:spLocks noGrp="1"/>
          </p:cNvSpPr>
          <p:nvPr>
            <p:ph type="title"/>
          </p:nvPr>
        </p:nvSpPr>
        <p:spPr>
          <a:xfrm>
            <a:off x="334696" y="0"/>
            <a:ext cx="10404839" cy="1173570"/>
          </a:xfrm>
        </p:spPr>
        <p:txBody>
          <a:bodyPr>
            <a:normAutofit fontScale="90000"/>
          </a:bodyPr>
          <a:lstStyle/>
          <a:p>
            <a:r>
              <a:rPr lang="en-US" dirty="0"/>
              <a:t>Interworking SAREF devices and SDT devices</a:t>
            </a:r>
          </a:p>
        </p:txBody>
      </p:sp>
      <p:sp>
        <p:nvSpPr>
          <p:cNvPr id="3" name="Content Placeholder 2">
            <a:extLst>
              <a:ext uri="{FF2B5EF4-FFF2-40B4-BE49-F238E27FC236}">
                <a16:creationId xmlns:a16="http://schemas.microsoft.com/office/drawing/2014/main" id="{D62860F2-EFC9-DC15-6585-D567ADB38087}"/>
              </a:ext>
            </a:extLst>
          </p:cNvPr>
          <p:cNvSpPr>
            <a:spLocks noGrp="1"/>
          </p:cNvSpPr>
          <p:nvPr>
            <p:ph idx="1"/>
          </p:nvPr>
        </p:nvSpPr>
        <p:spPr>
          <a:xfrm>
            <a:off x="334696" y="1493918"/>
            <a:ext cx="10515600" cy="4692277"/>
          </a:xfrm>
        </p:spPr>
        <p:txBody>
          <a:bodyPr>
            <a:normAutofit/>
          </a:bodyPr>
          <a:lstStyle/>
          <a:p>
            <a:r>
              <a:rPr lang="en-US" dirty="0"/>
              <a:t>During analysis of interworking there were some observations that we want to present to oneM2M related to the oneM2M Base Ontology</a:t>
            </a:r>
          </a:p>
          <a:p>
            <a:pPr lvl="1"/>
            <a:r>
              <a:rPr lang="en-US" dirty="0"/>
              <a:t>Methodology: </a:t>
            </a:r>
          </a:p>
          <a:p>
            <a:pPr lvl="2"/>
            <a:r>
              <a:rPr lang="en-US" dirty="0"/>
              <a:t>Model a device (washing machine) using SAREF, SDT, and a Custom model</a:t>
            </a:r>
          </a:p>
          <a:p>
            <a:pPr lvl="2"/>
            <a:r>
              <a:rPr lang="en-US" dirty="0"/>
              <a:t>Use a common process to access a device using any of these models</a:t>
            </a:r>
          </a:p>
          <a:p>
            <a:pPr lvl="2"/>
            <a:r>
              <a:rPr lang="en-US" dirty="0"/>
              <a:t>Solution “depends” on the oneM2M Base Ontology to describe the device and semantic queries to identify the APIs</a:t>
            </a:r>
          </a:p>
          <a:p>
            <a:pPr lvl="1"/>
            <a:r>
              <a:rPr lang="en-US" dirty="0"/>
              <a:t>Generated a list of observations to share with RDM</a:t>
            </a:r>
          </a:p>
          <a:p>
            <a:pPr lvl="2"/>
            <a:r>
              <a:rPr lang="en-GB" sz="1800" dirty="0">
                <a:effectLst/>
                <a:latin typeface="Times New Roman" panose="02020603050405020304" pitchFamily="18" charset="0"/>
                <a:ea typeface="Times New Roman" panose="02020603050405020304" pitchFamily="18" charset="0"/>
              </a:rPr>
              <a:t>Terms to describe the &lt;</a:t>
            </a:r>
            <a:r>
              <a:rPr lang="en-GB" sz="1800" dirty="0" err="1">
                <a:effectLst/>
                <a:latin typeface="Times New Roman" panose="02020603050405020304" pitchFamily="18" charset="0"/>
                <a:ea typeface="Times New Roman" panose="02020603050405020304" pitchFamily="18" charset="0"/>
              </a:rPr>
              <a:t>contentInstance</a:t>
            </a:r>
            <a:r>
              <a:rPr lang="en-GB" sz="1800" dirty="0">
                <a:effectLst/>
                <a:latin typeface="Times New Roman" panose="02020603050405020304" pitchFamily="18" charset="0"/>
                <a:ea typeface="Times New Roman" panose="02020603050405020304" pitchFamily="18" charset="0"/>
              </a:rPr>
              <a:t>&gt;</a:t>
            </a:r>
            <a:endParaRPr lang="en-US" sz="1800" dirty="0">
              <a:effectLst/>
              <a:latin typeface="Times New Roman" panose="02020603050405020304" pitchFamily="18" charset="0"/>
              <a:ea typeface="Times New Roman" panose="02020603050405020304" pitchFamily="18" charset="0"/>
            </a:endParaRPr>
          </a:p>
          <a:p>
            <a:pPr lvl="2"/>
            <a:r>
              <a:rPr lang="en-GB" sz="1800" dirty="0">
                <a:effectLst/>
                <a:latin typeface="Times New Roman" panose="02020603050405020304" pitchFamily="18" charset="0"/>
                <a:ea typeface="Times New Roman" panose="02020603050405020304" pitchFamily="18" charset="0"/>
              </a:rPr>
              <a:t>SDT Data Type conversions</a:t>
            </a:r>
            <a:endParaRPr lang="en-US" sz="1800" dirty="0">
              <a:latin typeface="Times New Roman" panose="02020603050405020304" pitchFamily="18" charset="0"/>
              <a:ea typeface="Times New Roman" panose="02020603050405020304" pitchFamily="18" charset="0"/>
            </a:endParaRPr>
          </a:p>
          <a:p>
            <a:pPr lvl="2"/>
            <a:r>
              <a:rPr lang="en-GB" sz="1800" dirty="0">
                <a:effectLst/>
                <a:latin typeface="Times New Roman" panose="02020603050405020304" pitchFamily="18" charset="0"/>
                <a:ea typeface="Times New Roman" panose="02020603050405020304" pitchFamily="18" charset="0"/>
              </a:rPr>
              <a:t>oneM2M &lt;group&gt; of heterogeneous devices</a:t>
            </a:r>
            <a:endParaRPr lang="en-US" sz="1800" dirty="0">
              <a:effectLst/>
              <a:latin typeface="Times New Roman" panose="02020603050405020304" pitchFamily="18" charset="0"/>
              <a:ea typeface="Times New Roman" panose="02020603050405020304" pitchFamily="18" charset="0"/>
            </a:endParaRPr>
          </a:p>
          <a:p>
            <a:pPr lvl="2"/>
            <a:r>
              <a:rPr lang="en-GB" sz="1800" dirty="0">
                <a:effectLst/>
                <a:latin typeface="Times New Roman" panose="02020603050405020304" pitchFamily="18" charset="0"/>
                <a:ea typeface="Times New Roman" panose="02020603050405020304" pitchFamily="18" charset="0"/>
              </a:rPr>
              <a:t>oneM2M Base ontology examples</a:t>
            </a:r>
            <a:endParaRPr lang="en-US" dirty="0"/>
          </a:p>
          <a:p>
            <a:pPr lvl="1"/>
            <a:endParaRPr lang="en-US" dirty="0"/>
          </a:p>
        </p:txBody>
      </p:sp>
    </p:spTree>
    <p:extLst>
      <p:ext uri="{BB962C8B-B14F-4D97-AF65-F5344CB8AC3E}">
        <p14:creationId xmlns:p14="http://schemas.microsoft.com/office/powerpoint/2010/main" val="2615996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CBB6C-CBC9-5743-93DD-EA8ADDE8C89A}"/>
              </a:ext>
            </a:extLst>
          </p:cNvPr>
          <p:cNvSpPr>
            <a:spLocks noGrp="1"/>
          </p:cNvSpPr>
          <p:nvPr>
            <p:ph type="title"/>
          </p:nvPr>
        </p:nvSpPr>
        <p:spPr>
          <a:xfrm>
            <a:off x="334696" y="0"/>
            <a:ext cx="9845002" cy="1173570"/>
          </a:xfrm>
        </p:spPr>
        <p:txBody>
          <a:bodyPr>
            <a:normAutofit fontScale="90000"/>
          </a:bodyPr>
          <a:lstStyle/>
          <a:p>
            <a:r>
              <a:rPr lang="en-GB" sz="4400" dirty="0">
                <a:effectLst/>
                <a:latin typeface="Times New Roman" panose="02020603050405020304" pitchFamily="18" charset="0"/>
                <a:ea typeface="Times New Roman" panose="02020603050405020304" pitchFamily="18" charset="0"/>
              </a:rPr>
              <a:t>Terms to describe the &lt;</a:t>
            </a:r>
            <a:r>
              <a:rPr lang="en-GB" sz="4400" dirty="0" err="1">
                <a:effectLst/>
                <a:latin typeface="Times New Roman" panose="02020603050405020304" pitchFamily="18" charset="0"/>
                <a:ea typeface="Times New Roman" panose="02020603050405020304" pitchFamily="18" charset="0"/>
              </a:rPr>
              <a:t>contentInstance</a:t>
            </a:r>
            <a:r>
              <a:rPr lang="en-GB" sz="4400" dirty="0">
                <a:effectLst/>
                <a:latin typeface="Times New Roman" panose="02020603050405020304" pitchFamily="18" charset="0"/>
                <a:ea typeface="Times New Roman" panose="02020603050405020304" pitchFamily="18" charset="0"/>
              </a:rPr>
              <a:t>&gt;</a:t>
            </a:r>
            <a:endParaRPr lang="en-US" dirty="0"/>
          </a:p>
        </p:txBody>
      </p:sp>
      <p:sp>
        <p:nvSpPr>
          <p:cNvPr id="3" name="Content Placeholder 2">
            <a:extLst>
              <a:ext uri="{FF2B5EF4-FFF2-40B4-BE49-F238E27FC236}">
                <a16:creationId xmlns:a16="http://schemas.microsoft.com/office/drawing/2014/main" id="{A875776A-0D07-CAD8-AB16-B2DECF8D4473}"/>
              </a:ext>
            </a:extLst>
          </p:cNvPr>
          <p:cNvSpPr>
            <a:spLocks noGrp="1"/>
          </p:cNvSpPr>
          <p:nvPr>
            <p:ph idx="1"/>
          </p:nvPr>
        </p:nvSpPr>
        <p:spPr/>
        <p:txBody>
          <a:bodyPr>
            <a:normAutofit fontScale="92500" lnSpcReduction="20000"/>
          </a:bodyPr>
          <a:lstStyle/>
          <a:p>
            <a:pPr marL="0" marR="0" indent="0" hangingPunct="0">
              <a:spcBef>
                <a:spcPts val="0"/>
              </a:spcBef>
              <a:spcAft>
                <a:spcPts val="900"/>
              </a:spcAft>
              <a:buNone/>
            </a:pPr>
            <a:r>
              <a:rPr lang="en-GB" sz="1600" dirty="0">
                <a:effectLst/>
                <a:latin typeface="Times New Roman" panose="02020603050405020304" pitchFamily="18" charset="0"/>
                <a:ea typeface="Times New Roman" panose="02020603050405020304" pitchFamily="18" charset="0"/>
              </a:rPr>
              <a:t>The oneM2M Base Ontology should be extended to describe a structure of data in the case of &lt;</a:t>
            </a:r>
            <a:r>
              <a:rPr lang="en-GB" sz="1600" dirty="0" err="1">
                <a:effectLst/>
                <a:latin typeface="Times New Roman" panose="02020603050405020304" pitchFamily="18" charset="0"/>
                <a:ea typeface="Times New Roman" panose="02020603050405020304" pitchFamily="18" charset="0"/>
              </a:rPr>
              <a:t>contentInstance</a:t>
            </a:r>
            <a:r>
              <a:rPr lang="en-GB" sz="1600" dirty="0">
                <a:effectLst/>
                <a:latin typeface="Times New Roman" panose="02020603050405020304" pitchFamily="18" charset="0"/>
                <a:ea typeface="Times New Roman" panose="02020603050405020304" pitchFamily="18" charset="0"/>
              </a:rPr>
              <a:t>&gt; resources being used. </a:t>
            </a:r>
            <a:endParaRPr lang="en-US" sz="1600" dirty="0">
              <a:effectLst/>
              <a:latin typeface="Times New Roman" panose="02020603050405020304" pitchFamily="18" charset="0"/>
              <a:ea typeface="Times New Roman" panose="02020603050405020304" pitchFamily="18" charset="0"/>
            </a:endParaRPr>
          </a:p>
          <a:p>
            <a:pPr marL="0" marR="0" indent="0" hangingPunct="0">
              <a:spcBef>
                <a:spcPts val="0"/>
              </a:spcBef>
              <a:spcAft>
                <a:spcPts val="900"/>
              </a:spcAft>
              <a:buNone/>
            </a:pPr>
            <a:r>
              <a:rPr lang="en-GB" sz="1600" dirty="0">
                <a:effectLst/>
                <a:latin typeface="Times New Roman" panose="02020603050405020304" pitchFamily="18" charset="0"/>
                <a:ea typeface="Times New Roman" panose="02020603050405020304" pitchFamily="18" charset="0"/>
              </a:rPr>
              <a:t>From TS-0012 the following data property definitions were used to describe the interfaces of the device that we modelled.</a:t>
            </a:r>
            <a:endParaRPr lang="en-US" sz="1600" dirty="0">
              <a:effectLst/>
              <a:latin typeface="Times New Roman" panose="02020603050405020304" pitchFamily="18" charset="0"/>
              <a:ea typeface="Times New Roman" panose="02020603050405020304" pitchFamily="18" charset="0"/>
            </a:endParaRPr>
          </a:p>
          <a:p>
            <a:pPr marL="457200" lvl="1" hangingPunct="0">
              <a:spcBef>
                <a:spcPts val="0"/>
              </a:spcBef>
            </a:pPr>
            <a:r>
              <a:rPr lang="en-GB" sz="1800" dirty="0" err="1">
                <a:effectLst/>
                <a:latin typeface="Times New Roman" panose="02020603050405020304" pitchFamily="18" charset="0"/>
                <a:ea typeface="Times New Roman" panose="02020603050405020304" pitchFamily="18" charset="0"/>
              </a:rPr>
              <a:t>hasDataType</a:t>
            </a:r>
            <a:endParaRPr lang="en-US" sz="1800" dirty="0">
              <a:effectLst/>
              <a:latin typeface="Times New Roman" panose="02020603050405020304" pitchFamily="18" charset="0"/>
              <a:ea typeface="Times New Roman" panose="02020603050405020304" pitchFamily="18" charset="0"/>
            </a:endParaRPr>
          </a:p>
          <a:p>
            <a:pPr marL="457200" lvl="1" hangingPunct="0">
              <a:spcBef>
                <a:spcPts val="0"/>
              </a:spcBef>
            </a:pPr>
            <a:r>
              <a:rPr lang="en-GB" sz="1800" dirty="0" err="1">
                <a:effectLst/>
                <a:latin typeface="Times New Roman" panose="02020603050405020304" pitchFamily="18" charset="0"/>
                <a:ea typeface="Times New Roman" panose="02020603050405020304" pitchFamily="18" charset="0"/>
              </a:rPr>
              <a:t>hasDataRestriction</a:t>
            </a:r>
            <a:endParaRPr lang="en-US" sz="1800" dirty="0">
              <a:effectLst/>
              <a:latin typeface="Times New Roman" panose="02020603050405020304" pitchFamily="18" charset="0"/>
              <a:ea typeface="Times New Roman" panose="02020603050405020304" pitchFamily="18" charset="0"/>
            </a:endParaRPr>
          </a:p>
          <a:p>
            <a:pPr marL="457200" lvl="1" hangingPunct="0">
              <a:spcBef>
                <a:spcPts val="0"/>
              </a:spcBef>
            </a:pPr>
            <a:r>
              <a:rPr lang="en-GB" sz="1800" dirty="0">
                <a:effectLst/>
                <a:latin typeface="Times New Roman" panose="02020603050405020304" pitchFamily="18" charset="0"/>
                <a:ea typeface="Times New Roman" panose="02020603050405020304" pitchFamily="18" charset="0"/>
              </a:rPr>
              <a:t>oneM2MTargetURI</a:t>
            </a:r>
            <a:endParaRPr lang="en-US" sz="1800" dirty="0">
              <a:effectLst/>
              <a:latin typeface="Times New Roman" panose="02020603050405020304" pitchFamily="18" charset="0"/>
              <a:ea typeface="Times New Roman" panose="02020603050405020304" pitchFamily="18" charset="0"/>
            </a:endParaRPr>
          </a:p>
          <a:p>
            <a:pPr marL="457200" lvl="1" hangingPunct="0">
              <a:spcBef>
                <a:spcPts val="0"/>
              </a:spcBef>
            </a:pPr>
            <a:r>
              <a:rPr lang="en-GB" sz="1800" dirty="0">
                <a:effectLst/>
                <a:latin typeface="Times New Roman" panose="02020603050405020304" pitchFamily="18" charset="0"/>
                <a:ea typeface="Times New Roman" panose="02020603050405020304" pitchFamily="18" charset="0"/>
              </a:rPr>
              <a:t>oneM2MAttribute</a:t>
            </a:r>
            <a:endParaRPr lang="en-US" sz="1800" dirty="0">
              <a:effectLst/>
              <a:latin typeface="Times New Roman" panose="02020603050405020304" pitchFamily="18" charset="0"/>
              <a:ea typeface="Times New Roman" panose="02020603050405020304" pitchFamily="18" charset="0"/>
            </a:endParaRPr>
          </a:p>
          <a:p>
            <a:pPr marL="457200" lvl="1" hangingPunct="0">
              <a:spcBef>
                <a:spcPts val="0"/>
              </a:spcBef>
            </a:pPr>
            <a:r>
              <a:rPr lang="en-GB" sz="1800" dirty="0">
                <a:effectLst/>
                <a:latin typeface="Times New Roman" panose="02020603050405020304" pitchFamily="18" charset="0"/>
                <a:ea typeface="Times New Roman" panose="02020603050405020304" pitchFamily="18" charset="0"/>
              </a:rPr>
              <a:t>oneM2MMethod</a:t>
            </a:r>
            <a:endParaRPr lang="en-US" sz="1800" dirty="0">
              <a:effectLst/>
              <a:latin typeface="Times New Roman" panose="02020603050405020304" pitchFamily="18" charset="0"/>
              <a:ea typeface="Times New Roman" panose="02020603050405020304" pitchFamily="18" charset="0"/>
            </a:endParaRPr>
          </a:p>
          <a:p>
            <a:pPr marL="0" marR="0" indent="0" hangingPunct="0">
              <a:spcBef>
                <a:spcPts val="0"/>
              </a:spcBef>
              <a:spcAft>
                <a:spcPts val="0"/>
              </a:spcAft>
              <a:buNone/>
            </a:pPr>
            <a:r>
              <a:rPr lang="en-GB" sz="1600" dirty="0">
                <a:effectLst/>
                <a:latin typeface="Times New Roman" panose="02020603050405020304" pitchFamily="18"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a:p>
            <a:pPr marL="0" marR="0" indent="0" hangingPunct="0">
              <a:spcBef>
                <a:spcPts val="0"/>
              </a:spcBef>
              <a:spcAft>
                <a:spcPts val="0"/>
              </a:spcAft>
              <a:buNone/>
            </a:pPr>
            <a:r>
              <a:rPr lang="en-GB" sz="1600" dirty="0">
                <a:effectLst/>
                <a:latin typeface="Times New Roman" panose="02020603050405020304" pitchFamily="18"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a:p>
            <a:pPr marL="0" marR="0" indent="0" hangingPunct="0">
              <a:spcBef>
                <a:spcPts val="0"/>
              </a:spcBef>
              <a:spcAft>
                <a:spcPts val="900"/>
              </a:spcAft>
              <a:buNone/>
            </a:pPr>
            <a:r>
              <a:rPr lang="en-GB" sz="1600" dirty="0">
                <a:effectLst/>
                <a:latin typeface="Times New Roman" panose="02020603050405020304" pitchFamily="18" charset="0"/>
                <a:ea typeface="Times New Roman" panose="02020603050405020304" pitchFamily="18" charset="0"/>
              </a:rPr>
              <a:t>For example, using the custom data model for the washing machine, the content of the status container was defined as the following:</a:t>
            </a:r>
            <a:endParaRPr lang="en-US" sz="1600" dirty="0">
              <a:effectLst/>
              <a:latin typeface="Times New Roman" panose="02020603050405020304" pitchFamily="18" charset="0"/>
              <a:ea typeface="Times New Roman" panose="02020603050405020304" pitchFamily="18" charset="0"/>
            </a:endParaRPr>
          </a:p>
          <a:p>
            <a:pPr marL="934720" marR="0" indent="0" fontAlgn="ctr" hangingPunct="1">
              <a:spcBef>
                <a:spcPts val="0"/>
              </a:spcBef>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dirty="0">
                <a:solidFill>
                  <a:srgbClr val="CCCCCC"/>
                </a:solidFill>
                <a:effectLst/>
                <a:latin typeface="var(--font-family-code)"/>
                <a:ea typeface="Times New Roman" panose="02020603050405020304" pitchFamily="18" charset="0"/>
                <a:cs typeface="Courier New" panose="02070309020205020404" pitchFamily="49" charset="0"/>
              </a:rPr>
              <a:t>{</a:t>
            </a:r>
            <a:endParaRPr lang="en-US" sz="1600" dirty="0">
              <a:effectLst/>
              <a:latin typeface="Times New Roman" panose="02020603050405020304" pitchFamily="18" charset="0"/>
              <a:ea typeface="Times New Roman" panose="02020603050405020304" pitchFamily="18" charset="0"/>
            </a:endParaRPr>
          </a:p>
          <a:p>
            <a:pPr marL="934720" marR="0" indent="0" fontAlgn="ctr" hangingPunct="1">
              <a:spcBef>
                <a:spcPts val="0"/>
              </a:spcBef>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dirty="0">
                <a:solidFill>
                  <a:srgbClr val="FFFFFF"/>
                </a:solidFill>
                <a:effectLst/>
                <a:latin typeface="var(--font-family-code)"/>
                <a:ea typeface="Times New Roman" panose="02020603050405020304" pitchFamily="18" charset="0"/>
                <a:cs typeface="Courier New" panose="02070309020205020404" pitchFamily="49" charset="0"/>
              </a:rPr>
              <a:t>  </a:t>
            </a:r>
            <a:r>
              <a:rPr lang="en-US" sz="1600" dirty="0">
                <a:effectLst/>
                <a:latin typeface="var(--font-family-code)"/>
                <a:ea typeface="Times New Roman" panose="02020603050405020304" pitchFamily="18" charset="0"/>
                <a:cs typeface="Courier New" panose="02070309020205020404" pitchFamily="49" charset="0"/>
              </a:rPr>
              <a:t>"</a:t>
            </a:r>
            <a:r>
              <a:rPr lang="en-GB" sz="1600" dirty="0" err="1">
                <a:effectLst/>
                <a:latin typeface="Times New Roman" panose="02020603050405020304" pitchFamily="18" charset="0"/>
                <a:ea typeface="Times New Roman" panose="02020603050405020304" pitchFamily="18" charset="0"/>
              </a:rPr>
              <a:t>WashingMachineStatus</a:t>
            </a:r>
            <a:r>
              <a:rPr lang="en-US" sz="1600" dirty="0">
                <a:effectLst/>
                <a:latin typeface="var(--font-family-code)"/>
                <a:ea typeface="Times New Roman" panose="02020603050405020304" pitchFamily="18" charset="0"/>
                <a:cs typeface="Courier New" panose="02070309020205020404" pitchFamily="49" charset="0"/>
              </a:rPr>
              <a:t> ": </a:t>
            </a:r>
            <a:r>
              <a:rPr lang="en-US" sz="1600" dirty="0">
                <a:solidFill>
                  <a:srgbClr val="7EC699"/>
                </a:solidFill>
                <a:effectLst/>
                <a:latin typeface="var(--font-family-code)"/>
                <a:ea typeface="Times New Roman" panose="02020603050405020304" pitchFamily="18" charset="0"/>
                <a:cs typeface="Courier New" panose="02070309020205020404" pitchFamily="49" charset="0"/>
              </a:rPr>
              <a:t>"WASHING"</a:t>
            </a:r>
            <a:r>
              <a:rPr lang="en-US" sz="1600" dirty="0">
                <a:solidFill>
                  <a:srgbClr val="CCCCCC"/>
                </a:solidFill>
                <a:effectLst/>
                <a:latin typeface="var(--font-family-code)"/>
                <a:ea typeface="Times New Roman" panose="02020603050405020304" pitchFamily="18" charset="0"/>
                <a:cs typeface="Courier New" panose="02070309020205020404" pitchFamily="49" charset="0"/>
              </a:rPr>
              <a:t>, // Or “STOPPED”, “ERROR”</a:t>
            </a:r>
            <a:endParaRPr lang="en-US" sz="1600" dirty="0">
              <a:effectLst/>
              <a:latin typeface="Times New Roman" panose="02020603050405020304" pitchFamily="18" charset="0"/>
              <a:ea typeface="Times New Roman" panose="02020603050405020304" pitchFamily="18" charset="0"/>
            </a:endParaRPr>
          </a:p>
          <a:p>
            <a:pPr marL="934720" marR="0" indent="0" fontAlgn="ctr" hangingPunct="1">
              <a:spcBef>
                <a:spcPts val="0"/>
              </a:spcBef>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dirty="0">
                <a:solidFill>
                  <a:srgbClr val="F8C555"/>
                </a:solidFill>
                <a:effectLst/>
                <a:latin typeface="var(--font-family-code)"/>
                <a:ea typeface="Times New Roman" panose="02020603050405020304" pitchFamily="18" charset="0"/>
                <a:cs typeface="Courier New" panose="02070309020205020404" pitchFamily="49" charset="0"/>
              </a:rPr>
              <a:t>  </a:t>
            </a:r>
            <a:r>
              <a:rPr lang="en-US" sz="1600" dirty="0">
                <a:effectLst/>
                <a:latin typeface="var(--font-family-code)"/>
                <a:ea typeface="Times New Roman" panose="02020603050405020304" pitchFamily="18" charset="0"/>
                <a:cs typeface="Courier New" panose="02070309020205020404" pitchFamily="49" charset="0"/>
              </a:rPr>
              <a:t>“Location”: “XYZ”,</a:t>
            </a:r>
            <a:endParaRPr lang="en-US" sz="1600" dirty="0">
              <a:effectLst/>
              <a:latin typeface="Times New Roman" panose="02020603050405020304" pitchFamily="18" charset="0"/>
              <a:ea typeface="Times New Roman" panose="02020603050405020304" pitchFamily="18" charset="0"/>
            </a:endParaRPr>
          </a:p>
          <a:p>
            <a:pPr marL="934720" marR="0" indent="0" fontAlgn="ctr" hangingPunct="1">
              <a:spcBef>
                <a:spcPts val="0"/>
              </a:spcBef>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dirty="0">
                <a:effectLst/>
                <a:latin typeface="var(--font-family-code)"/>
                <a:ea typeface="Times New Roman" panose="02020603050405020304" pitchFamily="18" charset="0"/>
                <a:cs typeface="Courier New" panose="02070309020205020404" pitchFamily="49" charset="0"/>
              </a:rPr>
              <a:t>  “Description”: “Very cool Washing Machine”  </a:t>
            </a:r>
            <a:endParaRPr lang="en-US" sz="1600" dirty="0">
              <a:effectLst/>
              <a:latin typeface="Times New Roman" panose="02020603050405020304" pitchFamily="18" charset="0"/>
              <a:ea typeface="Times New Roman" panose="02020603050405020304" pitchFamily="18" charset="0"/>
            </a:endParaRPr>
          </a:p>
          <a:p>
            <a:pPr marL="934720" marR="0" indent="0" fontAlgn="ctr" hangingPunct="1">
              <a:spcBef>
                <a:spcPts val="0"/>
              </a:spcBef>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dirty="0">
                <a:solidFill>
                  <a:srgbClr val="CCCCCC"/>
                </a:solidFill>
                <a:effectLst/>
                <a:latin typeface="var(--font-family-code)"/>
                <a:ea typeface="Times New Roman" panose="02020603050405020304" pitchFamily="18" charset="0"/>
                <a:cs typeface="Courier New" panose="02070309020205020404" pitchFamily="49" charset="0"/>
              </a:rPr>
              <a:t>}</a:t>
            </a:r>
            <a:endParaRPr lang="en-US" sz="1600" dirty="0">
              <a:effectLst/>
              <a:latin typeface="Times New Roman" panose="02020603050405020304" pitchFamily="18" charset="0"/>
              <a:ea typeface="Times New Roman" panose="02020603050405020304" pitchFamily="18" charset="0"/>
            </a:endParaRPr>
          </a:p>
          <a:p>
            <a:pPr marL="0" marR="0" hangingPunct="0">
              <a:spcBef>
                <a:spcPts val="0"/>
              </a:spcBef>
              <a:spcAft>
                <a:spcPts val="900"/>
              </a:spcAft>
            </a:pPr>
            <a:endParaRPr lang="en-US" sz="1600" dirty="0">
              <a:effectLst/>
              <a:latin typeface="Times New Roman" panose="02020603050405020304" pitchFamily="18" charset="0"/>
              <a:ea typeface="Times New Roman" panose="02020603050405020304" pitchFamily="18" charset="0"/>
            </a:endParaRPr>
          </a:p>
          <a:p>
            <a:pPr marL="0" marR="0" indent="0" hangingPunct="0">
              <a:spcBef>
                <a:spcPts val="0"/>
              </a:spcBef>
              <a:spcAft>
                <a:spcPts val="900"/>
              </a:spcAft>
              <a:buNone/>
            </a:pPr>
            <a:r>
              <a:rPr lang="en-GB" sz="1600" dirty="0">
                <a:effectLst/>
                <a:latin typeface="Times New Roman" panose="02020603050405020304" pitchFamily="18" charset="0"/>
                <a:ea typeface="Times New Roman" panose="02020603050405020304" pitchFamily="18" charset="0"/>
              </a:rPr>
              <a:t>The oneM2M Base Ontology should have a way to describe this. The description could include the format of the data, e.g. </a:t>
            </a:r>
            <a:r>
              <a:rPr lang="en-GB" sz="1600" dirty="0" err="1">
                <a:effectLst/>
                <a:latin typeface="Times New Roman" panose="02020603050405020304" pitchFamily="18" charset="0"/>
                <a:ea typeface="Times New Roman" panose="02020603050405020304" pitchFamily="18" charset="0"/>
              </a:rPr>
              <a:t>json</a:t>
            </a:r>
            <a:r>
              <a:rPr lang="en-GB" sz="1600" dirty="0">
                <a:effectLst/>
                <a:latin typeface="Times New Roman" panose="02020603050405020304" pitchFamily="18" charset="0"/>
                <a:ea typeface="Times New Roman" panose="02020603050405020304" pitchFamily="18" charset="0"/>
              </a:rPr>
              <a:t>, and the “key” that would contain the desired value(s).</a:t>
            </a:r>
            <a:endParaRPr lang="en-US" sz="1600" dirty="0">
              <a:effectLst/>
              <a:latin typeface="Times New Roman" panose="02020603050405020304" pitchFamily="18" charset="0"/>
              <a:ea typeface="Times New Roman" panose="02020603050405020304" pitchFamily="18" charset="0"/>
            </a:endParaRPr>
          </a:p>
          <a:p>
            <a:pPr marL="0" marR="0" indent="0" hangingPunct="0">
              <a:spcBef>
                <a:spcPts val="0"/>
              </a:spcBef>
              <a:spcAft>
                <a:spcPts val="900"/>
              </a:spcAft>
              <a:buNone/>
            </a:pPr>
            <a:r>
              <a:rPr lang="en-GB" sz="1600" dirty="0">
                <a:effectLst/>
                <a:latin typeface="Times New Roman" panose="02020603050405020304" pitchFamily="18" charset="0"/>
                <a:ea typeface="Times New Roman" panose="02020603050405020304" pitchFamily="18" charset="0"/>
              </a:rPr>
              <a:t>The oneM2M Base Ontology does have definitions of a variety of classes that may be applicable, but it is not clear that they are intended for this purpose, such as: Variable, </a:t>
            </a:r>
            <a:r>
              <a:rPr lang="en-GB" sz="1600" dirty="0" err="1">
                <a:effectLst/>
                <a:latin typeface="Times New Roman" panose="02020603050405020304" pitchFamily="18" charset="0"/>
                <a:ea typeface="Times New Roman" panose="02020603050405020304" pitchFamily="18" charset="0"/>
              </a:rPr>
              <a:t>SimpleTypeVariable</a:t>
            </a:r>
            <a:r>
              <a:rPr lang="en-GB" sz="1600" dirty="0">
                <a:effectLst/>
                <a:latin typeface="Times New Roman" panose="02020603050405020304" pitchFamily="18" charset="0"/>
                <a:ea typeface="Times New Roman" panose="02020603050405020304" pitchFamily="18" charset="0"/>
              </a:rPr>
              <a:t>, </a:t>
            </a:r>
            <a:r>
              <a:rPr lang="en-GB" sz="1600" dirty="0" err="1">
                <a:effectLst/>
                <a:latin typeface="Times New Roman" panose="02020603050405020304" pitchFamily="18" charset="0"/>
                <a:ea typeface="Times New Roman" panose="02020603050405020304" pitchFamily="18" charset="0"/>
              </a:rPr>
              <a:t>StructuredTypeVariable</a:t>
            </a:r>
            <a:r>
              <a:rPr lang="en-GB" sz="1600" dirty="0">
                <a:effectLst/>
                <a:latin typeface="Times New Roman" panose="02020603050405020304" pitchFamily="18" charset="0"/>
                <a:ea typeface="Times New Roman" panose="02020603050405020304" pitchFamily="18" charset="0"/>
              </a:rPr>
              <a:t>, and </a:t>
            </a:r>
            <a:r>
              <a:rPr lang="en-GB" sz="1600" dirty="0" err="1">
                <a:effectLst/>
                <a:latin typeface="Times New Roman" panose="02020603050405020304" pitchFamily="18" charset="0"/>
                <a:ea typeface="Times New Roman" panose="02020603050405020304" pitchFamily="18" charset="0"/>
              </a:rPr>
              <a:t>VariableConversion</a:t>
            </a:r>
            <a:r>
              <a:rPr lang="en-GB" sz="1600" dirty="0">
                <a:effectLst/>
                <a:latin typeface="Times New Roman" panose="02020603050405020304" pitchFamily="18"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25649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DD88C-B3A9-E84F-08E8-15434B764C59}"/>
              </a:ext>
            </a:extLst>
          </p:cNvPr>
          <p:cNvSpPr>
            <a:spLocks noGrp="1"/>
          </p:cNvSpPr>
          <p:nvPr>
            <p:ph type="title"/>
          </p:nvPr>
        </p:nvSpPr>
        <p:spPr/>
        <p:txBody>
          <a:bodyPr>
            <a:normAutofit/>
          </a:bodyPr>
          <a:lstStyle/>
          <a:p>
            <a:r>
              <a:rPr lang="en-GB" sz="4400" dirty="0">
                <a:effectLst/>
                <a:latin typeface="Times New Roman" panose="02020603050405020304" pitchFamily="18" charset="0"/>
                <a:ea typeface="Times New Roman" panose="02020603050405020304" pitchFamily="18" charset="0"/>
              </a:rPr>
              <a:t>SDT Data Type conversions</a:t>
            </a:r>
            <a:endParaRPr lang="en-US" dirty="0"/>
          </a:p>
        </p:txBody>
      </p:sp>
      <p:sp>
        <p:nvSpPr>
          <p:cNvPr id="3" name="Content Placeholder 2">
            <a:extLst>
              <a:ext uri="{FF2B5EF4-FFF2-40B4-BE49-F238E27FC236}">
                <a16:creationId xmlns:a16="http://schemas.microsoft.com/office/drawing/2014/main" id="{97407C4F-3F9D-3962-58E9-5C3D0FFD44FB}"/>
              </a:ext>
            </a:extLst>
          </p:cNvPr>
          <p:cNvSpPr>
            <a:spLocks noGrp="1"/>
          </p:cNvSpPr>
          <p:nvPr>
            <p:ph idx="1"/>
          </p:nvPr>
        </p:nvSpPr>
        <p:spPr/>
        <p:txBody>
          <a:bodyPr>
            <a:normAutofit fontScale="92500" lnSpcReduction="20000"/>
          </a:bodyPr>
          <a:lstStyle/>
          <a:p>
            <a:pPr marL="0" marR="0" indent="0" hangingPunct="0">
              <a:spcBef>
                <a:spcPts val="0"/>
              </a:spcBef>
              <a:spcAft>
                <a:spcPts val="900"/>
              </a:spcAft>
              <a:buNone/>
            </a:pPr>
            <a:r>
              <a:rPr lang="en-GB" sz="1800" dirty="0">
                <a:effectLst/>
                <a:latin typeface="Times New Roman" panose="02020603050405020304" pitchFamily="18" charset="0"/>
                <a:ea typeface="Times New Roman" panose="02020603050405020304" pitchFamily="18" charset="0"/>
              </a:rPr>
              <a:t>The oneM2M Base Ontology describes classes for </a:t>
            </a:r>
            <a:r>
              <a:rPr lang="en-GB" sz="1800" dirty="0" err="1">
                <a:effectLst/>
                <a:latin typeface="Times New Roman" panose="02020603050405020304" pitchFamily="18" charset="0"/>
                <a:ea typeface="Times New Roman" panose="02020603050405020304" pitchFamily="18" charset="0"/>
              </a:rPr>
              <a:t>VariableConversion</a:t>
            </a:r>
            <a:r>
              <a:rPr lang="en-GB" sz="1800" dirty="0">
                <a:effectLst/>
                <a:latin typeface="Times New Roman" panose="02020603050405020304" pitchFamily="18" charset="0"/>
                <a:ea typeface="Times New Roman" panose="02020603050405020304" pitchFamily="18" charset="0"/>
              </a:rPr>
              <a:t> that are intended to be used by an IPE to convert values used in oneM2M models, specifically SDT models, to equivalent values that the device uses. So, any device modelled in the oneM2M Service Layer using homogeneous models can be interoperable with an application developed based on that model. This is very good in the case that SDT models are widely adopted.</a:t>
            </a:r>
            <a:endParaRPr lang="en-US" sz="1800" dirty="0">
              <a:effectLst/>
              <a:latin typeface="Times New Roman" panose="02020603050405020304" pitchFamily="18" charset="0"/>
              <a:ea typeface="Times New Roman" panose="02020603050405020304" pitchFamily="18" charset="0"/>
            </a:endParaRPr>
          </a:p>
          <a:p>
            <a:pPr marL="0" marR="0" indent="0" hangingPunct="0">
              <a:spcBef>
                <a:spcPts val="0"/>
              </a:spcBef>
              <a:spcAft>
                <a:spcPts val="900"/>
              </a:spcAft>
              <a:buNone/>
            </a:pPr>
            <a:r>
              <a:rPr lang="en-GB" sz="1800" dirty="0">
                <a:effectLst/>
                <a:latin typeface="Times New Roman" panose="02020603050405020304" pitchFamily="18" charset="0"/>
                <a:ea typeface="Times New Roman" panose="02020603050405020304" pitchFamily="18" charset="0"/>
              </a:rPr>
              <a:t>However, if there are a variety of models used, as described in this document, and likely most deployments that are candidates for oneM2M, the use of these different models will need to be improved. The methods above demonstrate that controlling devices using different models can be fully achieved using the existing oneM2M Base Ontology. However, it also highlights applications (as opposed to devices) still have some difficulty. For example, if an application to control washing machine model XYZ uses semantic queries to determine the correct primitives to get the status of the washing machines, we see that the results can differ in such a way as to require the application to have some specific domain knowledge. </a:t>
            </a:r>
            <a:endParaRPr lang="en-US" sz="1800" dirty="0">
              <a:effectLst/>
              <a:latin typeface="Times New Roman" panose="02020603050405020304" pitchFamily="18" charset="0"/>
              <a:ea typeface="Times New Roman" panose="02020603050405020304" pitchFamily="18" charset="0"/>
            </a:endParaRPr>
          </a:p>
          <a:p>
            <a:pPr marL="0" marR="0" indent="0" hangingPunct="0">
              <a:spcBef>
                <a:spcPts val="0"/>
              </a:spcBef>
              <a:spcAft>
                <a:spcPts val="900"/>
              </a:spcAft>
              <a:buNone/>
            </a:pPr>
            <a:r>
              <a:rPr lang="en-GB" sz="1800" dirty="0">
                <a:effectLst/>
                <a:latin typeface="Times New Roman" panose="02020603050405020304" pitchFamily="18" charset="0"/>
                <a:ea typeface="Times New Roman" panose="02020603050405020304" pitchFamily="18" charset="0"/>
              </a:rPr>
              <a:t>The oneM2M Base Ontology should be extended such that an application can indicate how the response should be returned. For example, the washing machine status returned in the models above could be “WASHING” for the Ontology based model and the custom model. But for the SDT based model the equivalent value is “3”.  Applications cannot handle this type of difference. </a:t>
            </a:r>
            <a:endParaRPr lang="en-US" sz="1800" dirty="0">
              <a:effectLst/>
              <a:latin typeface="Times New Roman" panose="02020603050405020304" pitchFamily="18" charset="0"/>
              <a:ea typeface="Times New Roman" panose="02020603050405020304" pitchFamily="18" charset="0"/>
            </a:endParaRPr>
          </a:p>
          <a:p>
            <a:pPr marL="0" marR="0" indent="0" hangingPunct="0">
              <a:spcBef>
                <a:spcPts val="0"/>
              </a:spcBef>
              <a:spcAft>
                <a:spcPts val="900"/>
              </a:spcAft>
              <a:buNone/>
            </a:pPr>
            <a:r>
              <a:rPr lang="en-GB" sz="1800" dirty="0">
                <a:effectLst/>
                <a:latin typeface="Times New Roman" panose="02020603050405020304" pitchFamily="18" charset="0"/>
                <a:ea typeface="Times New Roman" panose="02020603050405020304" pitchFamily="18" charset="0"/>
              </a:rPr>
              <a:t>Also related to SDT models is a way to apply an SDT interface onto a device modelled differently. Take for example a </a:t>
            </a:r>
            <a:r>
              <a:rPr lang="en-GB" sz="1800" dirty="0" err="1">
                <a:effectLst/>
                <a:latin typeface="Times New Roman" panose="02020603050405020304" pitchFamily="18" charset="0"/>
                <a:ea typeface="Times New Roman" panose="02020603050405020304" pitchFamily="18" charset="0"/>
              </a:rPr>
              <a:t>SmartPhone</a:t>
            </a:r>
            <a:r>
              <a:rPr lang="en-GB" sz="1800" dirty="0">
                <a:effectLst/>
                <a:latin typeface="Times New Roman" panose="02020603050405020304" pitchFamily="18" charset="0"/>
                <a:ea typeface="Times New Roman" panose="02020603050405020304" pitchFamily="18" charset="0"/>
              </a:rPr>
              <a:t> application that is developed to control washing machines using the SDT model. If that application issues semantic queries to discover washing machines and gets the results described above, can there be an Interworking from the application side such that a primitive using the SDT model-based command can be effectively converted to the other type of command. This can leverage the </a:t>
            </a:r>
            <a:r>
              <a:rPr lang="en-GB" sz="1800" dirty="0" err="1">
                <a:effectLst/>
                <a:latin typeface="Times New Roman" panose="02020603050405020304" pitchFamily="18" charset="0"/>
                <a:ea typeface="Times New Roman" panose="02020603050405020304" pitchFamily="18" charset="0"/>
              </a:rPr>
              <a:t>VariableConversion</a:t>
            </a:r>
            <a:r>
              <a:rPr lang="en-GB" sz="1800" dirty="0">
                <a:effectLst/>
                <a:latin typeface="Times New Roman" panose="02020603050405020304" pitchFamily="18" charset="0"/>
                <a:ea typeface="Times New Roman" panose="02020603050405020304" pitchFamily="18" charset="0"/>
              </a:rPr>
              <a:t> capabilities in the Base Ontology. </a:t>
            </a:r>
            <a:endParaRPr lang="en-US" sz="1800" dirty="0">
              <a:effectLst/>
              <a:latin typeface="Times New Roman" panose="02020603050405020304" pitchFamily="18" charset="0"/>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553901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C35D7-86AE-0586-B58B-1C17D9163538}"/>
              </a:ext>
            </a:extLst>
          </p:cNvPr>
          <p:cNvSpPr>
            <a:spLocks noGrp="1"/>
          </p:cNvSpPr>
          <p:nvPr>
            <p:ph type="title"/>
          </p:nvPr>
        </p:nvSpPr>
        <p:spPr>
          <a:xfrm>
            <a:off x="334696" y="0"/>
            <a:ext cx="9919647" cy="1173570"/>
          </a:xfrm>
        </p:spPr>
        <p:txBody>
          <a:bodyPr>
            <a:normAutofit fontScale="90000"/>
          </a:bodyPr>
          <a:lstStyle/>
          <a:p>
            <a:r>
              <a:rPr lang="en-GB" sz="4400" dirty="0">
                <a:effectLst/>
                <a:latin typeface="Times New Roman" panose="02020603050405020304" pitchFamily="18" charset="0"/>
                <a:ea typeface="Times New Roman" panose="02020603050405020304" pitchFamily="18" charset="0"/>
              </a:rPr>
              <a:t>oneM2M &lt;group&gt; of heterogeneous devices</a:t>
            </a:r>
            <a:endParaRPr lang="en-US" dirty="0"/>
          </a:p>
        </p:txBody>
      </p:sp>
      <p:sp>
        <p:nvSpPr>
          <p:cNvPr id="3" name="Content Placeholder 2">
            <a:extLst>
              <a:ext uri="{FF2B5EF4-FFF2-40B4-BE49-F238E27FC236}">
                <a16:creationId xmlns:a16="http://schemas.microsoft.com/office/drawing/2014/main" id="{03AE2ECA-CE5B-B532-C37D-FE724766778C}"/>
              </a:ext>
            </a:extLst>
          </p:cNvPr>
          <p:cNvSpPr>
            <a:spLocks noGrp="1"/>
          </p:cNvSpPr>
          <p:nvPr>
            <p:ph idx="1"/>
          </p:nvPr>
        </p:nvSpPr>
        <p:spPr/>
        <p:txBody>
          <a:bodyPr>
            <a:normAutofit/>
          </a:bodyPr>
          <a:lstStyle/>
          <a:p>
            <a:pPr marL="0" marR="0" indent="0" hangingPunct="0">
              <a:spcBef>
                <a:spcPts val="0"/>
              </a:spcBef>
              <a:spcAft>
                <a:spcPts val="900"/>
              </a:spcAft>
              <a:buNone/>
            </a:pPr>
            <a:r>
              <a:rPr lang="en-GB" sz="2400" dirty="0">
                <a:effectLst/>
                <a:latin typeface="Times New Roman" panose="02020603050405020304" pitchFamily="18" charset="0"/>
                <a:ea typeface="Times New Roman" panose="02020603050405020304" pitchFamily="18" charset="0"/>
              </a:rPr>
              <a:t>The oneM2M group functionality supports homogenous resources and heterogenous resources.  Conceptually we could have a group of washing machines or a group of get washing machine status or a group for turn all washing machines OFF. However, the group fanout procedures will not work as expected. This extends the discussion from the previous slide where a primitive based on a SDT model to turn on the washing machine will not work for the other models.</a:t>
            </a:r>
            <a:endParaRPr lang="en-US" sz="2400" dirty="0">
              <a:effectLst/>
              <a:latin typeface="Times New Roman" panose="02020603050405020304" pitchFamily="18" charset="0"/>
              <a:ea typeface="Times New Roman" panose="02020603050405020304" pitchFamily="18" charset="0"/>
            </a:endParaRPr>
          </a:p>
          <a:p>
            <a:pPr marL="0" marR="0" indent="0" hangingPunct="0">
              <a:spcBef>
                <a:spcPts val="0"/>
              </a:spcBef>
              <a:spcAft>
                <a:spcPts val="900"/>
              </a:spcAft>
              <a:buNone/>
            </a:pPr>
            <a:r>
              <a:rPr lang="en-GB" sz="2400" dirty="0">
                <a:effectLst/>
                <a:latin typeface="Times New Roman" panose="02020603050405020304" pitchFamily="18" charset="0"/>
                <a:ea typeface="Times New Roman" panose="02020603050405020304" pitchFamily="18" charset="0"/>
              </a:rPr>
              <a:t>Perhaps there is a way to issue a “Semantic primitive” where the primitive indicates a </a:t>
            </a:r>
            <a:r>
              <a:rPr lang="en-GB" sz="2400" dirty="0" err="1">
                <a:effectLst/>
                <a:latin typeface="Times New Roman" panose="02020603050405020304" pitchFamily="18" charset="0"/>
                <a:ea typeface="Times New Roman" panose="02020603050405020304" pitchFamily="18" charset="0"/>
              </a:rPr>
              <a:t>saref:OffComand</a:t>
            </a:r>
            <a:r>
              <a:rPr lang="en-GB" sz="2400" dirty="0">
                <a:effectLst/>
                <a:latin typeface="Times New Roman" panose="02020603050405020304" pitchFamily="18" charset="0"/>
                <a:ea typeface="Times New Roman" panose="02020603050405020304" pitchFamily="18" charset="0"/>
              </a:rPr>
              <a:t> should be sent to all of the devices, which would then be processed by all of the washing machines in the group that offer that service.</a:t>
            </a:r>
            <a:endParaRPr lang="en-US" sz="2400" dirty="0">
              <a:effectLst/>
              <a:latin typeface="Times New Roman" panose="02020603050405020304" pitchFamily="18" charset="0"/>
              <a:ea typeface="Times New Roman" panose="02020603050405020304" pitchFamily="18" charset="0"/>
            </a:endParaRPr>
          </a:p>
          <a:p>
            <a:endParaRPr lang="en-US" sz="3600" dirty="0"/>
          </a:p>
        </p:txBody>
      </p:sp>
    </p:spTree>
    <p:extLst>
      <p:ext uri="{BB962C8B-B14F-4D97-AF65-F5344CB8AC3E}">
        <p14:creationId xmlns:p14="http://schemas.microsoft.com/office/powerpoint/2010/main" val="3638825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2665A-ED39-2AE5-8BBA-068C496598F4}"/>
              </a:ext>
            </a:extLst>
          </p:cNvPr>
          <p:cNvSpPr>
            <a:spLocks noGrp="1"/>
          </p:cNvSpPr>
          <p:nvPr>
            <p:ph type="title"/>
          </p:nvPr>
        </p:nvSpPr>
        <p:spPr/>
        <p:txBody>
          <a:bodyPr>
            <a:normAutofit fontScale="90000"/>
          </a:bodyPr>
          <a:lstStyle/>
          <a:p>
            <a:r>
              <a:rPr lang="en-GB" sz="4400" dirty="0">
                <a:effectLst/>
                <a:latin typeface="Times New Roman" panose="02020603050405020304" pitchFamily="18" charset="0"/>
                <a:ea typeface="Times New Roman" panose="02020603050405020304" pitchFamily="18" charset="0"/>
              </a:rPr>
              <a:t>oneM2M Base ontology examples</a:t>
            </a:r>
            <a:endParaRPr lang="en-US" dirty="0"/>
          </a:p>
        </p:txBody>
      </p:sp>
      <p:sp>
        <p:nvSpPr>
          <p:cNvPr id="3" name="Content Placeholder 2">
            <a:extLst>
              <a:ext uri="{FF2B5EF4-FFF2-40B4-BE49-F238E27FC236}">
                <a16:creationId xmlns:a16="http://schemas.microsoft.com/office/drawing/2014/main" id="{18C5FAF4-8BE3-6C08-9E12-09A515F1BF3D}"/>
              </a:ext>
            </a:extLst>
          </p:cNvPr>
          <p:cNvSpPr>
            <a:spLocks noGrp="1"/>
          </p:cNvSpPr>
          <p:nvPr>
            <p:ph idx="1"/>
          </p:nvPr>
        </p:nvSpPr>
        <p:spPr/>
        <p:txBody>
          <a:bodyPr>
            <a:normAutofit/>
          </a:bodyPr>
          <a:lstStyle/>
          <a:p>
            <a:pPr marL="0" marR="0" indent="0" hangingPunct="0">
              <a:spcBef>
                <a:spcPts val="0"/>
              </a:spcBef>
              <a:spcAft>
                <a:spcPts val="900"/>
              </a:spcAft>
              <a:buNone/>
            </a:pPr>
            <a:r>
              <a:rPr lang="en-GB" sz="2400" dirty="0">
                <a:effectLst/>
                <a:latin typeface="Times New Roman" panose="02020603050405020304" pitchFamily="18" charset="0"/>
                <a:ea typeface="Times New Roman" panose="02020603050405020304" pitchFamily="18" charset="0"/>
              </a:rPr>
              <a:t>The oneM2M Base Ontology contains a large collection of classes to describe devices and their capabilities and features. The TS-0012 </a:t>
            </a:r>
            <a:r>
              <a:rPr lang="en-GB" sz="2400" dirty="0" err="1">
                <a:effectLst/>
                <a:latin typeface="Times New Roman" panose="02020603050405020304" pitchFamily="18" charset="0"/>
                <a:ea typeface="Times New Roman" panose="02020603050405020304" pitchFamily="18" charset="0"/>
              </a:rPr>
              <a:t>specificiation</a:t>
            </a:r>
            <a:r>
              <a:rPr lang="en-GB" sz="2400" dirty="0">
                <a:effectLst/>
                <a:latin typeface="Times New Roman" panose="02020603050405020304" pitchFamily="18" charset="0"/>
                <a:ea typeface="Times New Roman" panose="02020603050405020304" pitchFamily="18" charset="0"/>
              </a:rPr>
              <a:t> would benefit by adding concrete examples to each of the classes to demonstrate how they would work in a onem2M deployment, including the types of queries that are enabled by these classes. This may lead to a reduction in the vocabulary needed or the identification of new classes that would be beneficial to the oneM2M community.</a:t>
            </a:r>
            <a:endParaRPr lang="en-US" sz="2400" dirty="0">
              <a:effectLst/>
              <a:latin typeface="Times New Roman" panose="02020603050405020304" pitchFamily="18" charset="0"/>
              <a:ea typeface="Times New Roman" panose="02020603050405020304" pitchFamily="18" charset="0"/>
            </a:endParaRPr>
          </a:p>
          <a:p>
            <a:pPr marL="0" marR="0" indent="0" hangingPunct="0">
              <a:spcBef>
                <a:spcPts val="0"/>
              </a:spcBef>
              <a:spcAft>
                <a:spcPts val="900"/>
              </a:spcAft>
              <a:buNone/>
            </a:pPr>
            <a:r>
              <a:rPr lang="en-GB" sz="2400" dirty="0">
                <a:effectLst/>
                <a:latin typeface="Times New Roman" panose="02020603050405020304" pitchFamily="18" charset="0"/>
                <a:ea typeface="Times New Roman" panose="02020603050405020304" pitchFamily="18" charset="0"/>
              </a:rPr>
              <a:t>The description of classes and properties should include specific examples of how to use the base ontology to describe devices/services in oneM2M using specific resources as examples, including at a minimum &lt;container&gt;/&lt;</a:t>
            </a:r>
            <a:r>
              <a:rPr lang="en-GB" sz="2400" dirty="0" err="1">
                <a:effectLst/>
                <a:latin typeface="Times New Roman" panose="02020603050405020304" pitchFamily="18" charset="0"/>
                <a:ea typeface="Times New Roman" panose="02020603050405020304" pitchFamily="18" charset="0"/>
              </a:rPr>
              <a:t>contentInstance</a:t>
            </a:r>
            <a:r>
              <a:rPr lang="en-GB" sz="2400" dirty="0">
                <a:effectLst/>
                <a:latin typeface="Times New Roman" panose="02020603050405020304" pitchFamily="18" charset="0"/>
                <a:ea typeface="Times New Roman" panose="02020603050405020304" pitchFamily="18" charset="0"/>
              </a:rPr>
              <a:t>&gt; and &lt;</a:t>
            </a:r>
            <a:r>
              <a:rPr lang="en-GB" sz="2400" dirty="0" err="1">
                <a:effectLst/>
                <a:latin typeface="Times New Roman" panose="02020603050405020304" pitchFamily="18" charset="0"/>
                <a:ea typeface="Times New Roman" panose="02020603050405020304" pitchFamily="18" charset="0"/>
              </a:rPr>
              <a:t>flexContainer</a:t>
            </a:r>
            <a:r>
              <a:rPr lang="en-GB" sz="2400" dirty="0">
                <a:effectLst/>
                <a:latin typeface="Times New Roman" panose="02020603050405020304" pitchFamily="18" charset="0"/>
                <a:ea typeface="Times New Roman" panose="02020603050405020304" pitchFamily="18" charset="0"/>
              </a:rPr>
              <a:t>&gt;. (This could also apply to the labels attribute. In general anything that is supposed to contain application specific data model information)</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57571286"/>
      </p:ext>
    </p:extLst>
  </p:cSld>
  <p:clrMapOvr>
    <a:masterClrMapping/>
  </p:clrMapOvr>
</p:sld>
</file>

<file path=ppt/theme/theme1.xml><?xml version="1.0" encoding="utf-8"?>
<a:theme xmlns:a="http://schemas.openxmlformats.org/drawingml/2006/main" name="Office Theme">
  <a:themeElements>
    <a:clrScheme name="one2m">
      <a:dk1>
        <a:srgbClr val="545054"/>
      </a:dk1>
      <a:lt1>
        <a:sysClr val="window" lastClr="FFFFFF"/>
      </a:lt1>
      <a:dk2>
        <a:srgbClr val="000000"/>
      </a:dk2>
      <a:lt2>
        <a:srgbClr val="E7E6E6"/>
      </a:lt2>
      <a:accent1>
        <a:srgbClr val="C00000"/>
      </a:accent1>
      <a:accent2>
        <a:srgbClr val="545054"/>
      </a:accent2>
      <a:accent3>
        <a:srgbClr val="A5A5A5"/>
      </a:accent3>
      <a:accent4>
        <a:srgbClr val="F6921E"/>
      </a:accent4>
      <a:accent5>
        <a:srgbClr val="716896"/>
      </a:accent5>
      <a:accent6>
        <a:srgbClr val="005480"/>
      </a:accent6>
      <a:hlink>
        <a:srgbClr val="668C97"/>
      </a:hlink>
      <a:folHlink>
        <a:srgbClr val="44546A"/>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915</TotalTime>
  <Words>1040</Words>
  <Application>Microsoft Office PowerPoint</Application>
  <PresentationFormat>Widescreen</PresentationFormat>
  <Paragraphs>52</Paragraphs>
  <Slides>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Myriad Pro Light</vt:lpstr>
      <vt:lpstr>Calibri</vt:lpstr>
      <vt:lpstr>Myriad Pro</vt:lpstr>
      <vt:lpstr>Times New Roman</vt:lpstr>
      <vt:lpstr>var(--font-family-code)</vt:lpstr>
      <vt:lpstr>Office Theme</vt:lpstr>
      <vt:lpstr>SAREF: SDT interoperability and oneM2M base ontology alignment STF 602</vt:lpstr>
      <vt:lpstr>Summary</vt:lpstr>
      <vt:lpstr>Interworking SAREF devices and SDT devices</vt:lpstr>
      <vt:lpstr>Terms to describe the &lt;contentInstance&gt;</vt:lpstr>
      <vt:lpstr>SDT Data Type conversions</vt:lpstr>
      <vt:lpstr>oneM2M &lt;group&gt; of heterogeneous devices</vt:lpstr>
      <vt:lpstr>oneM2M Base ontology examples</vt:lpstr>
    </vt:vector>
  </TitlesOfParts>
  <Company>iconectiv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Swedlund, Nils</dc:creator>
  <cp:lastModifiedBy>Bob Flynn</cp:lastModifiedBy>
  <cp:revision>22</cp:revision>
  <dcterms:created xsi:type="dcterms:W3CDTF">2017-09-21T15:46:31Z</dcterms:created>
  <dcterms:modified xsi:type="dcterms:W3CDTF">2022-05-10T12:25:25Z</dcterms:modified>
</cp:coreProperties>
</file>