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8" r:id="rId2"/>
    <p:sldId id="260" r:id="rId3"/>
    <p:sldId id="261" r:id="rId4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Myriad Pro" panose="020B0503030403020204" charset="0"/>
      <p:regular r:id="rId10"/>
      <p:bold r:id="rId11"/>
      <p:italic r:id="rId12"/>
      <p:boldItalic r:id="rId13"/>
    </p:embeddedFont>
    <p:embeddedFont>
      <p:font typeface="Myriad Pro Light" panose="020B0403030403020204" charset="0"/>
      <p:regular r:id="rId14"/>
      <p:bold r:id="rId15"/>
      <p:italic r:id="rId16"/>
      <p:boldItalic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tableStyles" Target="tableStyle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27-09-2022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9/27/2022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9/27/2022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9/27/2022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9/27/2022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9/27/2022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Discussion on WI </a:t>
            </a:r>
            <a:r>
              <a:rPr lang="en-US" dirty="0"/>
              <a:t>for </a:t>
            </a:r>
            <a:r>
              <a:rPr lang="en-US" dirty="0" err="1"/>
              <a:t>oneM2M</a:t>
            </a:r>
            <a:r>
              <a:rPr lang="en-US" dirty="0"/>
              <a:t> and Metaverse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249382" y="3837899"/>
            <a:ext cx="11706582" cy="1655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2022.09.27</a:t>
            </a: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Andrew Min-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gyu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Han,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Hansung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University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andyhan@hansung.ac.kr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720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Why oneM2M and Metaverse?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8"/>
            <a:ext cx="8833055" cy="4900943"/>
          </a:xfrm>
        </p:spPr>
        <p:txBody>
          <a:bodyPr>
            <a:normAutofit/>
          </a:bodyPr>
          <a:lstStyle/>
          <a:p>
            <a:r>
              <a:rPr lang="en-US" dirty="0"/>
              <a:t>Current Metaverse services are focusing contents. It looks like the early stage of internet.</a:t>
            </a:r>
          </a:p>
          <a:p>
            <a:r>
              <a:rPr lang="en-US" dirty="0"/>
              <a:t>As the internet has been extended to Internet of Things, the Metaverse will expand its scope to </a:t>
            </a:r>
            <a:r>
              <a:rPr lang="en-US" dirty="0" err="1"/>
              <a:t>O2O</a:t>
            </a:r>
            <a:r>
              <a:rPr lang="en-US" dirty="0"/>
              <a:t>. It means </a:t>
            </a:r>
            <a:r>
              <a:rPr lang="en-US" dirty="0" err="1"/>
              <a:t>oneM2M</a:t>
            </a:r>
            <a:r>
              <a:rPr lang="en-US" dirty="0"/>
              <a:t> could be on the connecting</a:t>
            </a:r>
            <a:r>
              <a:rPr lang="fr-FR" dirty="0"/>
              <a:t> point between the Metaverse services and the real world.</a:t>
            </a:r>
          </a:p>
          <a:p>
            <a:r>
              <a:rPr lang="fr-FR" dirty="0"/>
              <a:t>oneM2M shows its new features of IoT now, e.g. AIoT. Metaverse is good keyword as an additional new features.</a:t>
            </a:r>
          </a:p>
          <a:p>
            <a:r>
              <a:rPr lang="fr-FR" dirty="0"/>
              <a:t>If oneM2M adopt Metaverse, it may be the one of key features of oneM2M Rel-5.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The Relation between Metaverse and IoT By: Mohamed Arab, Connectivity and  IOT thoughts | RPMANetworks">
            <a:extLst>
              <a:ext uri="{FF2B5EF4-FFF2-40B4-BE49-F238E27FC236}">
                <a16:creationId xmlns:a16="http://schemas.microsoft.com/office/drawing/2014/main" id="{8ADAE33C-5352-4686-9135-868C40683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/>
          <a:stretch/>
        </p:blipFill>
        <p:spPr bwMode="auto">
          <a:xfrm>
            <a:off x="9344022" y="4191990"/>
            <a:ext cx="2466975" cy="18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ucci to hold metaverse exhibition at Naver's Zepeto">
            <a:extLst>
              <a:ext uri="{FF2B5EF4-FFF2-40B4-BE49-F238E27FC236}">
                <a16:creationId xmlns:a16="http://schemas.microsoft.com/office/drawing/2014/main" id="{A9EA55F2-54D0-4B10-8E0B-026EBFDE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3" y="2221243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55B4F3-8372-4A28-BA32-CA4ED143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Discussion points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887F76-D5BF-464F-AFC9-FA726D4E2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What is “Metaverse-IoT”?</a:t>
            </a:r>
          </a:p>
          <a:p>
            <a:r>
              <a:rPr lang="en-US" altLang="ko-KR" dirty="0"/>
              <a:t>The “Metaverse-IoT” is in scope of </a:t>
            </a:r>
            <a:r>
              <a:rPr lang="en-US" altLang="ko-KR" dirty="0" err="1"/>
              <a:t>oneM2M</a:t>
            </a:r>
            <a:r>
              <a:rPr lang="en-US" altLang="ko-KR" dirty="0"/>
              <a:t> standardization?</a:t>
            </a:r>
          </a:p>
          <a:p>
            <a:r>
              <a:rPr lang="en-US" altLang="ko-KR" dirty="0"/>
              <a:t>How we handle the Metaverse services in the </a:t>
            </a:r>
            <a:r>
              <a:rPr lang="en-US" altLang="ko-KR" dirty="0" err="1"/>
              <a:t>oneM2M</a:t>
            </a:r>
            <a:r>
              <a:rPr lang="en-US" altLang="ko-KR" dirty="0"/>
              <a:t> world?</a:t>
            </a:r>
          </a:p>
          <a:p>
            <a:pPr lvl="1"/>
            <a:r>
              <a:rPr lang="en-US" altLang="ko-KR" dirty="0"/>
              <a:t>Common Service Element</a:t>
            </a:r>
          </a:p>
          <a:p>
            <a:pPr lvl="1"/>
            <a:r>
              <a:rPr lang="en-US" altLang="ko-KR" dirty="0"/>
              <a:t>Interworking</a:t>
            </a:r>
          </a:p>
          <a:p>
            <a:pPr lvl="1"/>
            <a:r>
              <a:rPr lang="en-US" altLang="ko-KR" dirty="0"/>
              <a:t>Information Model</a:t>
            </a:r>
          </a:p>
          <a:p>
            <a:r>
              <a:rPr lang="en-US" altLang="ko-KR" dirty="0"/>
              <a:t>Who will join this work? </a:t>
            </a:r>
            <a:r>
              <a:rPr lang="en-US" altLang="ko-KR" dirty="0" err="1"/>
              <a:t>Hansung</a:t>
            </a:r>
            <a:r>
              <a:rPr lang="en-US" altLang="ko-KR" dirty="0"/>
              <a:t> university, Nokia, </a:t>
            </a:r>
            <a:r>
              <a:rPr lang="en-US" altLang="ko-KR" dirty="0" err="1"/>
              <a:t>KETI</a:t>
            </a:r>
            <a:r>
              <a:rPr lang="en-US" altLang="ko-KR" dirty="0"/>
              <a:t>, Sejong university do. And?</a:t>
            </a:r>
          </a:p>
          <a:p>
            <a:endParaRPr lang="en-US" altLang="ko-KR" dirty="0"/>
          </a:p>
          <a:p>
            <a:pPr marL="0" indent="0" algn="ctr">
              <a:buNone/>
            </a:pPr>
            <a:r>
              <a:rPr lang="en-US" altLang="ko-KR" dirty="0"/>
              <a:t>“Let’s get into the Metaverse-IoT World!”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3417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188</Words>
  <Application>Microsoft Office PowerPoint</Application>
  <PresentationFormat>와이드스크린</PresentationFormat>
  <Paragraphs>22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Arial</vt:lpstr>
      <vt:lpstr>Calibri</vt:lpstr>
      <vt:lpstr>맑은 고딕</vt:lpstr>
      <vt:lpstr>Myriad Pro</vt:lpstr>
      <vt:lpstr>Myriad Pro Light</vt:lpstr>
      <vt:lpstr>Office Theme</vt:lpstr>
      <vt:lpstr>Discussion on WI for oneM2M and Metaverse</vt:lpstr>
      <vt:lpstr>Why oneM2M and Metaverse?</vt:lpstr>
      <vt:lpstr>Discussion points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Min-gyu Han</cp:lastModifiedBy>
  <cp:revision>28</cp:revision>
  <dcterms:created xsi:type="dcterms:W3CDTF">2017-09-21T15:46:31Z</dcterms:created>
  <dcterms:modified xsi:type="dcterms:W3CDTF">2022-09-27T06:05:02Z</dcterms:modified>
</cp:coreProperties>
</file>