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24"/>
  </p:notesMasterIdLst>
  <p:sldIdLst>
    <p:sldId id="259" r:id="rId3"/>
    <p:sldId id="261" r:id="rId4"/>
    <p:sldId id="260" r:id="rId5"/>
    <p:sldId id="2147473823" r:id="rId6"/>
    <p:sldId id="2147473824" r:id="rId7"/>
    <p:sldId id="2147473825" r:id="rId8"/>
    <p:sldId id="2147473826" r:id="rId9"/>
    <p:sldId id="2147473828" r:id="rId10"/>
    <p:sldId id="2147473829" r:id="rId11"/>
    <p:sldId id="2147473827" r:id="rId12"/>
    <p:sldId id="2147473837" r:id="rId13"/>
    <p:sldId id="2147473832" r:id="rId14"/>
    <p:sldId id="2147473831" r:id="rId15"/>
    <p:sldId id="2147473838" r:id="rId16"/>
    <p:sldId id="2147473834" r:id="rId17"/>
    <p:sldId id="2147473836" r:id="rId18"/>
    <p:sldId id="2147473835" r:id="rId19"/>
    <p:sldId id="2147473830" r:id="rId20"/>
    <p:sldId id="2147473833" r:id="rId21"/>
    <p:sldId id="2147473839" r:id="rId22"/>
    <p:sldId id="2147473840" r:id="rId23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Myriad Pro" panose="020B0503030403020204" charset="0"/>
      <p:regular r:id="rId26"/>
      <p:bold r:id="rId27"/>
      <p:italic r:id="rId28"/>
      <p:boldItalic r:id="rId29"/>
    </p:embeddedFont>
    <p:embeddedFont>
      <p:font typeface="Myriad Pro Light" panose="020B0403030403020204" charset="0"/>
      <p:regular r:id="rId30"/>
      <p:bold r:id="rId31"/>
      <p:italic r:id="rId32"/>
      <p:boldItalic r:id="rId33"/>
    </p:embeddedFont>
    <p:embeddedFont>
      <p:font typeface="TeleNeo Office" panose="020B0504040202090203" pitchFamily="34" charset="0"/>
      <p:regular r:id="rId34"/>
      <p:bold r:id="rId35"/>
      <p:italic r:id="rId36"/>
      <p:boldItalic r:id="rId37"/>
    </p:embeddedFont>
    <p:embeddedFont>
      <p:font typeface="TeleNeo Office ExtraBold" panose="020B0A04040202090203" pitchFamily="34" charset="0"/>
      <p:bold r:id="rId38"/>
      <p:boldItalic r:id="rId39"/>
    </p:embeddedFont>
    <p:embeddedFont>
      <p:font typeface="TeleNeo Office Medium" panose="020B0604040202090203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C91"/>
    <a:srgbClr val="000000"/>
    <a:srgbClr val="FFFFFF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3D11D-9599-432B-8DA0-50AFDDB0C688}" v="67" dt="2024-09-05T09:38:02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se, Ingo" userId="0845593a-e346-45b0-b502-eddbc6070eb4" providerId="ADAL" clId="{C043D11D-9599-432B-8DA0-50AFDDB0C688}"/>
    <pc:docChg chg="undo redo custSel addSld delSld modSld sldOrd">
      <pc:chgData name="Friese, Ingo" userId="0845593a-e346-45b0-b502-eddbc6070eb4" providerId="ADAL" clId="{C043D11D-9599-432B-8DA0-50AFDDB0C688}" dt="2024-09-05T09:52:46.236" v="6128"/>
      <pc:docMkLst>
        <pc:docMk/>
      </pc:docMkLst>
      <pc:sldChg chg="modSp del mod">
        <pc:chgData name="Friese, Ingo" userId="0845593a-e346-45b0-b502-eddbc6070eb4" providerId="ADAL" clId="{C043D11D-9599-432B-8DA0-50AFDDB0C688}" dt="2024-09-05T09:18:42.434" v="5697" actId="47"/>
        <pc:sldMkLst>
          <pc:docMk/>
          <pc:sldMk cId="1765449736" sldId="256"/>
        </pc:sldMkLst>
        <pc:spChg chg="mod">
          <ac:chgData name="Friese, Ingo" userId="0845593a-e346-45b0-b502-eddbc6070eb4" providerId="ADAL" clId="{C043D11D-9599-432B-8DA0-50AFDDB0C688}" dt="2024-08-30T09:37:18.154" v="12" actId="20577"/>
          <ac:spMkLst>
            <pc:docMk/>
            <pc:sldMk cId="1765449736" sldId="256"/>
            <ac:spMk id="2" creationId="{00000000-0000-0000-0000-000000000000}"/>
          </ac:spMkLst>
        </pc:spChg>
        <pc:spChg chg="mod">
          <ac:chgData name="Friese, Ingo" userId="0845593a-e346-45b0-b502-eddbc6070eb4" providerId="ADAL" clId="{C043D11D-9599-432B-8DA0-50AFDDB0C688}" dt="2024-08-30T09:37:25.623" v="21" actId="20577"/>
          <ac:spMkLst>
            <pc:docMk/>
            <pc:sldMk cId="1765449736" sldId="256"/>
            <ac:spMk id="3" creationId="{00000000-0000-0000-0000-000000000000}"/>
          </ac:spMkLst>
        </pc:spChg>
      </pc:sldChg>
      <pc:sldChg chg="del">
        <pc:chgData name="Friese, Ingo" userId="0845593a-e346-45b0-b502-eddbc6070eb4" providerId="ADAL" clId="{C043D11D-9599-432B-8DA0-50AFDDB0C688}" dt="2024-09-05T09:18:45.800" v="5698" actId="47"/>
        <pc:sldMkLst>
          <pc:docMk/>
          <pc:sldMk cId="1827208134" sldId="258"/>
        </pc:sldMkLst>
      </pc:sldChg>
      <pc:sldChg chg="delSp modSp mod">
        <pc:chgData name="Friese, Ingo" userId="0845593a-e346-45b0-b502-eddbc6070eb4" providerId="ADAL" clId="{C043D11D-9599-432B-8DA0-50AFDDB0C688}" dt="2024-09-05T09:52:46.236" v="6128"/>
        <pc:sldMkLst>
          <pc:docMk/>
          <pc:sldMk cId="2071850136" sldId="259"/>
        </pc:sldMkLst>
        <pc:spChg chg="mod">
          <ac:chgData name="Friese, Ingo" userId="0845593a-e346-45b0-b502-eddbc6070eb4" providerId="ADAL" clId="{C043D11D-9599-432B-8DA0-50AFDDB0C688}" dt="2024-08-30T09:42:17.217" v="142" actId="20577"/>
          <ac:spMkLst>
            <pc:docMk/>
            <pc:sldMk cId="2071850136" sldId="259"/>
            <ac:spMk id="2" creationId="{00000000-0000-0000-0000-000000000000}"/>
          </ac:spMkLst>
        </pc:spChg>
        <pc:spChg chg="mod">
          <ac:chgData name="Friese, Ingo" userId="0845593a-e346-45b0-b502-eddbc6070eb4" providerId="ADAL" clId="{C043D11D-9599-432B-8DA0-50AFDDB0C688}" dt="2024-09-05T09:52:46.236" v="6128"/>
          <ac:spMkLst>
            <pc:docMk/>
            <pc:sldMk cId="2071850136" sldId="259"/>
            <ac:spMk id="3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8-30T12:22:52.801" v="2212" actId="478"/>
          <ac:spMkLst>
            <pc:docMk/>
            <pc:sldMk cId="2071850136" sldId="259"/>
            <ac:spMk id="4" creationId="{00000000-0000-0000-0000-000000000000}"/>
          </ac:spMkLst>
        </pc:spChg>
      </pc:sldChg>
      <pc:sldChg chg="addSp delSp modSp mod ord">
        <pc:chgData name="Friese, Ingo" userId="0845593a-e346-45b0-b502-eddbc6070eb4" providerId="ADAL" clId="{C043D11D-9599-432B-8DA0-50AFDDB0C688}" dt="2024-09-05T09:19:49.428" v="5753" actId="20577"/>
        <pc:sldMkLst>
          <pc:docMk/>
          <pc:sldMk cId="3104291283" sldId="260"/>
        </pc:sldMkLst>
        <pc:spChg chg="mod">
          <ac:chgData name="Friese, Ingo" userId="0845593a-e346-45b0-b502-eddbc6070eb4" providerId="ADAL" clId="{C043D11D-9599-432B-8DA0-50AFDDB0C688}" dt="2024-08-30T12:00:28.057" v="1431" actId="20577"/>
          <ac:spMkLst>
            <pc:docMk/>
            <pc:sldMk cId="3104291283" sldId="260"/>
            <ac:spMk id="2" creationId="{00000000-0000-0000-0000-000000000000}"/>
          </ac:spMkLst>
        </pc:spChg>
        <pc:spChg chg="mod">
          <ac:chgData name="Friese, Ingo" userId="0845593a-e346-45b0-b502-eddbc6070eb4" providerId="ADAL" clId="{C043D11D-9599-432B-8DA0-50AFDDB0C688}" dt="2024-09-05T09:19:49.428" v="5753" actId="20577"/>
          <ac:spMkLst>
            <pc:docMk/>
            <pc:sldMk cId="3104291283" sldId="260"/>
            <ac:spMk id="3" creationId="{00000000-0000-0000-0000-000000000000}"/>
          </ac:spMkLst>
        </pc:spChg>
        <pc:spChg chg="add del mod">
          <ac:chgData name="Friese, Ingo" userId="0845593a-e346-45b0-b502-eddbc6070eb4" providerId="ADAL" clId="{C043D11D-9599-432B-8DA0-50AFDDB0C688}" dt="2024-08-30T12:23:04.895" v="2214" actId="478"/>
          <ac:spMkLst>
            <pc:docMk/>
            <pc:sldMk cId="3104291283" sldId="260"/>
            <ac:spMk id="4" creationId="{42E3784F-922D-C310-4DB9-F860C0F6D51F}"/>
          </ac:spMkLst>
        </pc:spChg>
        <pc:spChg chg="add del mod">
          <ac:chgData name="Friese, Ingo" userId="0845593a-e346-45b0-b502-eddbc6070eb4" providerId="ADAL" clId="{C043D11D-9599-432B-8DA0-50AFDDB0C688}" dt="2024-08-30T12:04:15.639" v="1635" actId="478"/>
          <ac:spMkLst>
            <pc:docMk/>
            <pc:sldMk cId="3104291283" sldId="260"/>
            <ac:spMk id="6" creationId="{A9E44668-30EB-9AD1-0B29-EB45A761BBC5}"/>
          </ac:spMkLst>
        </pc:spChg>
        <pc:spChg chg="del">
          <ac:chgData name="Friese, Ingo" userId="0845593a-e346-45b0-b502-eddbc6070eb4" providerId="ADAL" clId="{C043D11D-9599-432B-8DA0-50AFDDB0C688}" dt="2024-08-30T12:23:01.155" v="2213" actId="478"/>
          <ac:spMkLst>
            <pc:docMk/>
            <pc:sldMk cId="3104291283" sldId="260"/>
            <ac:spMk id="7" creationId="{00000000-0000-0000-0000-000000000000}"/>
          </ac:spMkLst>
        </pc:spChg>
        <pc:spChg chg="add mod">
          <ac:chgData name="Friese, Ingo" userId="0845593a-e346-45b0-b502-eddbc6070eb4" providerId="ADAL" clId="{C043D11D-9599-432B-8DA0-50AFDDB0C688}" dt="2024-08-30T12:26:06.499" v="2236" actId="14100"/>
          <ac:spMkLst>
            <pc:docMk/>
            <pc:sldMk cId="3104291283" sldId="260"/>
            <ac:spMk id="8" creationId="{3C5B56EC-E17D-49AF-944E-33EF6EDCCCF4}"/>
          </ac:spMkLst>
        </pc:spChg>
        <pc:picChg chg="add del mod">
          <ac:chgData name="Friese, Ingo" userId="0845593a-e346-45b0-b502-eddbc6070eb4" providerId="ADAL" clId="{C043D11D-9599-432B-8DA0-50AFDDB0C688}" dt="2024-08-30T12:01:56.157" v="1509" actId="478"/>
          <ac:picMkLst>
            <pc:docMk/>
            <pc:sldMk cId="3104291283" sldId="260"/>
            <ac:picMk id="5" creationId="{C9178F7B-6BC9-D550-34FE-8CFFF22E79DC}"/>
          </ac:picMkLst>
        </pc:picChg>
      </pc:sldChg>
      <pc:sldChg chg="addSp delSp modSp mod">
        <pc:chgData name="Friese, Ingo" userId="0845593a-e346-45b0-b502-eddbc6070eb4" providerId="ADAL" clId="{C043D11D-9599-432B-8DA0-50AFDDB0C688}" dt="2024-08-30T12:25:02.296" v="2219" actId="313"/>
        <pc:sldMkLst>
          <pc:docMk/>
          <pc:sldMk cId="2655825004" sldId="261"/>
        </pc:sldMkLst>
        <pc:spChg chg="mod">
          <ac:chgData name="Friese, Ingo" userId="0845593a-e346-45b0-b502-eddbc6070eb4" providerId="ADAL" clId="{C043D11D-9599-432B-8DA0-50AFDDB0C688}" dt="2024-08-30T10:08:22.801" v="656" actId="20577"/>
          <ac:spMkLst>
            <pc:docMk/>
            <pc:sldMk cId="2655825004" sldId="261"/>
            <ac:spMk id="2" creationId="{00000000-0000-0000-0000-000000000000}"/>
          </ac:spMkLst>
        </pc:spChg>
        <pc:spChg chg="mod">
          <ac:chgData name="Friese, Ingo" userId="0845593a-e346-45b0-b502-eddbc6070eb4" providerId="ADAL" clId="{C043D11D-9599-432B-8DA0-50AFDDB0C688}" dt="2024-08-30T12:04:51.235" v="1689" actId="1035"/>
          <ac:spMkLst>
            <pc:docMk/>
            <pc:sldMk cId="2655825004" sldId="261"/>
            <ac:spMk id="3" creationId="{00000000-0000-0000-0000-000000000000}"/>
          </ac:spMkLst>
        </pc:spChg>
        <pc:spChg chg="del mod">
          <ac:chgData name="Friese, Ingo" userId="0845593a-e346-45b0-b502-eddbc6070eb4" providerId="ADAL" clId="{C043D11D-9599-432B-8DA0-50AFDDB0C688}" dt="2024-08-30T10:07:08.289" v="619" actId="478"/>
          <ac:spMkLst>
            <pc:docMk/>
            <pc:sldMk cId="2655825004" sldId="261"/>
            <ac:spMk id="4" creationId="{00000000-0000-0000-0000-000000000000}"/>
          </ac:spMkLst>
        </pc:spChg>
        <pc:spChg chg="mod">
          <ac:chgData name="Friese, Ingo" userId="0845593a-e346-45b0-b502-eddbc6070eb4" providerId="ADAL" clId="{C043D11D-9599-432B-8DA0-50AFDDB0C688}" dt="2024-08-30T12:04:46.017" v="1669" actId="1035"/>
          <ac:spMkLst>
            <pc:docMk/>
            <pc:sldMk cId="2655825004" sldId="261"/>
            <ac:spMk id="6" creationId="{00000000-0000-0000-0000-000000000000}"/>
          </ac:spMkLst>
        </pc:spChg>
        <pc:spChg chg="del mod">
          <ac:chgData name="Friese, Ingo" userId="0845593a-e346-45b0-b502-eddbc6070eb4" providerId="ADAL" clId="{C043D11D-9599-432B-8DA0-50AFDDB0C688}" dt="2024-08-30T12:22:48.293" v="2211" actId="478"/>
          <ac:spMkLst>
            <pc:docMk/>
            <pc:sldMk cId="2655825004" sldId="261"/>
            <ac:spMk id="7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8-30T10:07:05.705" v="618" actId="478"/>
          <ac:spMkLst>
            <pc:docMk/>
            <pc:sldMk cId="2655825004" sldId="261"/>
            <ac:spMk id="8" creationId="{00000000-0000-0000-0000-000000000000}"/>
          </ac:spMkLst>
        </pc:spChg>
        <pc:spChg chg="add del mod">
          <ac:chgData name="Friese, Ingo" userId="0845593a-e346-45b0-b502-eddbc6070eb4" providerId="ADAL" clId="{C043D11D-9599-432B-8DA0-50AFDDB0C688}" dt="2024-08-30T10:07:10.414" v="620" actId="478"/>
          <ac:spMkLst>
            <pc:docMk/>
            <pc:sldMk cId="2655825004" sldId="261"/>
            <ac:spMk id="9" creationId="{CA33A315-BFA6-3EA0-269A-2C70D93583DE}"/>
          </ac:spMkLst>
        </pc:spChg>
        <pc:spChg chg="add mod">
          <ac:chgData name="Friese, Ingo" userId="0845593a-e346-45b0-b502-eddbc6070eb4" providerId="ADAL" clId="{C043D11D-9599-432B-8DA0-50AFDDB0C688}" dt="2024-08-30T12:04:46.017" v="1669" actId="1035"/>
          <ac:spMkLst>
            <pc:docMk/>
            <pc:sldMk cId="2655825004" sldId="261"/>
            <ac:spMk id="10" creationId="{07EDEE60-6926-F877-1EF8-F1104BAB5E25}"/>
          </ac:spMkLst>
        </pc:spChg>
        <pc:spChg chg="add mod">
          <ac:chgData name="Friese, Ingo" userId="0845593a-e346-45b0-b502-eddbc6070eb4" providerId="ADAL" clId="{C043D11D-9599-432B-8DA0-50AFDDB0C688}" dt="2024-08-30T12:25:02.296" v="2219" actId="313"/>
          <ac:spMkLst>
            <pc:docMk/>
            <pc:sldMk cId="2655825004" sldId="261"/>
            <ac:spMk id="11" creationId="{C9690CB7-ED7F-C894-248E-8CED3F21387A}"/>
          </ac:spMkLst>
        </pc:spChg>
        <pc:spChg chg="add mod">
          <ac:chgData name="Friese, Ingo" userId="0845593a-e346-45b0-b502-eddbc6070eb4" providerId="ADAL" clId="{C043D11D-9599-432B-8DA0-50AFDDB0C688}" dt="2024-08-30T12:22:34.862" v="2210" actId="20577"/>
          <ac:spMkLst>
            <pc:docMk/>
            <pc:sldMk cId="2655825004" sldId="261"/>
            <ac:spMk id="12" creationId="{ACBD149E-B6BF-4E00-82F7-1A7BBABFFAE2}"/>
          </ac:spMkLst>
        </pc:spChg>
        <pc:spChg chg="add mod">
          <ac:chgData name="Friese, Ingo" userId="0845593a-e346-45b0-b502-eddbc6070eb4" providerId="ADAL" clId="{C043D11D-9599-432B-8DA0-50AFDDB0C688}" dt="2024-08-30T12:24:54.433" v="2218" actId="790"/>
          <ac:spMkLst>
            <pc:docMk/>
            <pc:sldMk cId="2655825004" sldId="261"/>
            <ac:spMk id="13" creationId="{F8113E27-4D2F-BFCD-A1C8-F6F12F87BA00}"/>
          </ac:spMkLst>
        </pc:spChg>
      </pc:sldChg>
      <pc:sldChg chg="del">
        <pc:chgData name="Friese, Ingo" userId="0845593a-e346-45b0-b502-eddbc6070eb4" providerId="ADAL" clId="{C043D11D-9599-432B-8DA0-50AFDDB0C688}" dt="2024-09-05T09:36:43.603" v="6088" actId="47"/>
        <pc:sldMkLst>
          <pc:docMk/>
          <pc:sldMk cId="3547558581" sldId="262"/>
        </pc:sldMkLst>
      </pc:sldChg>
      <pc:sldChg chg="del">
        <pc:chgData name="Friese, Ingo" userId="0845593a-e346-45b0-b502-eddbc6070eb4" providerId="ADAL" clId="{C043D11D-9599-432B-8DA0-50AFDDB0C688}" dt="2024-09-05T09:36:46.505" v="6089" actId="47"/>
        <pc:sldMkLst>
          <pc:docMk/>
          <pc:sldMk cId="3918147993" sldId="263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2796609887" sldId="264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2839646297" sldId="265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3912164698" sldId="266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710598929" sldId="267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4046999711" sldId="268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293964922" sldId="269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2152292706" sldId="271"/>
        </pc:sldMkLst>
      </pc:sldChg>
      <pc:sldChg chg="del">
        <pc:chgData name="Friese, Ingo" userId="0845593a-e346-45b0-b502-eddbc6070eb4" providerId="ADAL" clId="{C043D11D-9599-432B-8DA0-50AFDDB0C688}" dt="2024-09-05T09:18:40.156" v="5696" actId="47"/>
        <pc:sldMkLst>
          <pc:docMk/>
          <pc:sldMk cId="1553746508" sldId="272"/>
        </pc:sldMkLst>
      </pc:sldChg>
      <pc:sldChg chg="del">
        <pc:chgData name="Friese, Ingo" userId="0845593a-e346-45b0-b502-eddbc6070eb4" providerId="ADAL" clId="{C043D11D-9599-432B-8DA0-50AFDDB0C688}" dt="2024-09-05T09:36:50.009" v="6090" actId="47"/>
        <pc:sldMkLst>
          <pc:docMk/>
          <pc:sldMk cId="4206693193" sldId="273"/>
        </pc:sldMkLst>
      </pc:sldChg>
      <pc:sldChg chg="del">
        <pc:chgData name="Friese, Ingo" userId="0845593a-e346-45b0-b502-eddbc6070eb4" providerId="ADAL" clId="{C043D11D-9599-432B-8DA0-50AFDDB0C688}" dt="2024-09-05T09:18:36.699" v="5695" actId="47"/>
        <pc:sldMkLst>
          <pc:docMk/>
          <pc:sldMk cId="1901366061" sldId="274"/>
        </pc:sldMkLst>
      </pc:sldChg>
      <pc:sldChg chg="add del">
        <pc:chgData name="Friese, Ingo" userId="0845593a-e346-45b0-b502-eddbc6070eb4" providerId="ADAL" clId="{C043D11D-9599-432B-8DA0-50AFDDB0C688}" dt="2024-08-30T12:11:49.444" v="1797" actId="47"/>
        <pc:sldMkLst>
          <pc:docMk/>
          <pc:sldMk cId="1212953028" sldId="825"/>
        </pc:sldMkLst>
      </pc:sldChg>
      <pc:sldChg chg="add del">
        <pc:chgData name="Friese, Ingo" userId="0845593a-e346-45b0-b502-eddbc6070eb4" providerId="ADAL" clId="{C043D11D-9599-432B-8DA0-50AFDDB0C688}" dt="2024-08-30T12:08:30.839" v="1785" actId="47"/>
        <pc:sldMkLst>
          <pc:docMk/>
          <pc:sldMk cId="2048428666" sldId="2147473822"/>
        </pc:sldMkLst>
      </pc:sldChg>
      <pc:sldChg chg="modSp add del mod setBg">
        <pc:chgData name="Friese, Ingo" userId="0845593a-e346-45b0-b502-eddbc6070eb4" providerId="ADAL" clId="{C043D11D-9599-432B-8DA0-50AFDDB0C688}" dt="2024-08-30T12:06:11.557" v="1762" actId="1076"/>
        <pc:sldMkLst>
          <pc:docMk/>
          <pc:sldMk cId="2863809453" sldId="2147473823"/>
        </pc:sldMkLst>
        <pc:spChg chg="mod">
          <ac:chgData name="Friese, Ingo" userId="0845593a-e346-45b0-b502-eddbc6070eb4" providerId="ADAL" clId="{C043D11D-9599-432B-8DA0-50AFDDB0C688}" dt="2024-08-30T12:05:42.301" v="1754"/>
          <ac:spMkLst>
            <pc:docMk/>
            <pc:sldMk cId="2863809453" sldId="2147473823"/>
            <ac:spMk id="10" creationId="{782F8E12-ADD4-E870-8ACB-1F639AE712B0}"/>
          </ac:spMkLst>
        </pc:spChg>
        <pc:spChg chg="mod">
          <ac:chgData name="Friese, Ingo" userId="0845593a-e346-45b0-b502-eddbc6070eb4" providerId="ADAL" clId="{C043D11D-9599-432B-8DA0-50AFDDB0C688}" dt="2024-08-30T12:06:11.557" v="1762" actId="1076"/>
          <ac:spMkLst>
            <pc:docMk/>
            <pc:sldMk cId="2863809453" sldId="2147473823"/>
            <ac:spMk id="13" creationId="{9894D3D1-C9F5-C99E-ABF4-DE3ABDCB5907}"/>
          </ac:spMkLst>
        </pc:spChg>
      </pc:sldChg>
      <pc:sldChg chg="addSp delSp modSp add mod ord">
        <pc:chgData name="Friese, Ingo" userId="0845593a-e346-45b0-b502-eddbc6070eb4" providerId="ADAL" clId="{C043D11D-9599-432B-8DA0-50AFDDB0C688}" dt="2024-08-30T12:23:42.317" v="2217" actId="207"/>
        <pc:sldMkLst>
          <pc:docMk/>
          <pc:sldMk cId="942607324" sldId="2147473824"/>
        </pc:sldMkLst>
        <pc:spChg chg="mod">
          <ac:chgData name="Friese, Ingo" userId="0845593a-e346-45b0-b502-eddbc6070eb4" providerId="ADAL" clId="{C043D11D-9599-432B-8DA0-50AFDDB0C688}" dt="2024-08-30T12:08:25.261" v="1784" actId="20577"/>
          <ac:spMkLst>
            <pc:docMk/>
            <pc:sldMk cId="942607324" sldId="2147473824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8-30T12:07:43.661" v="1767" actId="478"/>
          <ac:spMkLst>
            <pc:docMk/>
            <pc:sldMk cId="942607324" sldId="2147473824"/>
            <ac:spMk id="3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8-30T12:07:51.505" v="1770" actId="478"/>
          <ac:spMkLst>
            <pc:docMk/>
            <pc:sldMk cId="942607324" sldId="2147473824"/>
            <ac:spMk id="4" creationId="{42E3784F-922D-C310-4DB9-F860C0F6D51F}"/>
          </ac:spMkLst>
        </pc:spChg>
        <pc:spChg chg="add del mod">
          <ac:chgData name="Friese, Ingo" userId="0845593a-e346-45b0-b502-eddbc6070eb4" providerId="ADAL" clId="{C043D11D-9599-432B-8DA0-50AFDDB0C688}" dt="2024-08-30T12:07:48.492" v="1768" actId="478"/>
          <ac:spMkLst>
            <pc:docMk/>
            <pc:sldMk cId="942607324" sldId="2147473824"/>
            <ac:spMk id="6" creationId="{7B75ACFB-4BFF-F3AD-A7F2-981C9AA18277}"/>
          </ac:spMkLst>
        </pc:spChg>
        <pc:spChg chg="del">
          <ac:chgData name="Friese, Ingo" userId="0845593a-e346-45b0-b502-eddbc6070eb4" providerId="ADAL" clId="{C043D11D-9599-432B-8DA0-50AFDDB0C688}" dt="2024-08-30T12:07:49.787" v="1769" actId="478"/>
          <ac:spMkLst>
            <pc:docMk/>
            <pc:sldMk cId="942607324" sldId="2147473824"/>
            <ac:spMk id="8" creationId="{3C5B56EC-E17D-49AF-944E-33EF6EDCCCF4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0" creationId="{5F676778-7CAC-9A51-44FE-38F123154365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2" creationId="{B2D46202-B4A9-9F00-D25C-B2727DF9D0B0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3" creationId="{87D3C575-F201-DCF9-13AB-6EC726C2A5C3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4" creationId="{8F8491B3-5376-DE9E-308F-7A218B47B893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5" creationId="{5D9432E2-2C5E-BF51-5EE2-8A9F876CF03B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6" creationId="{6F4123BB-005F-0C30-ED79-6FB23997E6A4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7" creationId="{0DC5EEA1-0225-3753-DF10-538CDC5A25BB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8" creationId="{226A4471-BCE0-4ADB-309A-7E5DCF98EDDE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19" creationId="{19CFBAB8-3652-41A9-72AC-D8426B519A6F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21" creationId="{07578DFF-1683-FB48-AAE4-D5A089293035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22" creationId="{DBA4D683-2B95-F3CA-F236-7DE5E31CC937}"/>
          </ac:spMkLst>
        </pc:spChg>
        <pc:spChg chg="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24" creationId="{D94A6ABC-12A4-360C-9BBF-3062D361D95A}"/>
          </ac:spMkLst>
        </pc:spChg>
        <pc:spChg chg="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25" creationId="{CAF8EF39-32A3-68F1-9112-39C822656765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27" creationId="{C104094F-B2D2-2BC3-A51D-329D216D1B47}"/>
          </ac:spMkLst>
        </pc:spChg>
        <pc:spChg chg="add mod">
          <ac:chgData name="Friese, Ingo" userId="0845593a-e346-45b0-b502-eddbc6070eb4" providerId="ADAL" clId="{C043D11D-9599-432B-8DA0-50AFDDB0C688}" dt="2024-08-30T12:23:42.317" v="2217" actId="207"/>
          <ac:spMkLst>
            <pc:docMk/>
            <pc:sldMk cId="942607324" sldId="2147473824"/>
            <ac:spMk id="28" creationId="{CB5949A6-F29A-31ED-D1B2-1B0075FA9AFD}"/>
          </ac:spMkLst>
        </pc:spChg>
        <pc:spChg chg="add mod">
          <ac:chgData name="Friese, Ingo" userId="0845593a-e346-45b0-b502-eddbc6070eb4" providerId="ADAL" clId="{C043D11D-9599-432B-8DA0-50AFDDB0C688}" dt="2024-08-30T12:08:00.323" v="1771"/>
          <ac:spMkLst>
            <pc:docMk/>
            <pc:sldMk cId="942607324" sldId="2147473824"/>
            <ac:spMk id="29" creationId="{1A3E96CC-10A0-5350-E8E8-8759666E33AD}"/>
          </ac:spMkLst>
        </pc:spChg>
        <pc:grpChg chg="add mod">
          <ac:chgData name="Friese, Ingo" userId="0845593a-e346-45b0-b502-eddbc6070eb4" providerId="ADAL" clId="{C043D11D-9599-432B-8DA0-50AFDDB0C688}" dt="2024-08-30T12:08:00.323" v="1771"/>
          <ac:grpSpMkLst>
            <pc:docMk/>
            <pc:sldMk cId="942607324" sldId="2147473824"/>
            <ac:grpSpMk id="23" creationId="{0A9EF049-64DE-53E4-9F9A-AACB51FFBACE}"/>
          </ac:grpSpMkLst>
        </pc:grpChg>
        <pc:picChg chg="add mod">
          <ac:chgData name="Friese, Ingo" userId="0845593a-e346-45b0-b502-eddbc6070eb4" providerId="ADAL" clId="{C043D11D-9599-432B-8DA0-50AFDDB0C688}" dt="2024-08-30T12:08:00.323" v="1771"/>
          <ac:picMkLst>
            <pc:docMk/>
            <pc:sldMk cId="942607324" sldId="2147473824"/>
            <ac:picMk id="9" creationId="{CB6248D7-EA2A-1594-0A7A-863112F89E07}"/>
          </ac:picMkLst>
        </pc:picChg>
        <pc:picChg chg="add mod">
          <ac:chgData name="Friese, Ingo" userId="0845593a-e346-45b0-b502-eddbc6070eb4" providerId="ADAL" clId="{C043D11D-9599-432B-8DA0-50AFDDB0C688}" dt="2024-08-30T12:08:08.619" v="1772" actId="1076"/>
          <ac:picMkLst>
            <pc:docMk/>
            <pc:sldMk cId="942607324" sldId="2147473824"/>
            <ac:picMk id="11" creationId="{EAFE5724-C8E3-A0E4-17DB-C3870449ADE4}"/>
          </ac:picMkLst>
        </pc:picChg>
        <pc:picChg chg="add mod">
          <ac:chgData name="Friese, Ingo" userId="0845593a-e346-45b0-b502-eddbc6070eb4" providerId="ADAL" clId="{C043D11D-9599-432B-8DA0-50AFDDB0C688}" dt="2024-08-30T12:08:00.323" v="1771"/>
          <ac:picMkLst>
            <pc:docMk/>
            <pc:sldMk cId="942607324" sldId="2147473824"/>
            <ac:picMk id="20" creationId="{33766F13-B6AC-6DBB-C7E0-710DFB707E92}"/>
          </ac:picMkLst>
        </pc:picChg>
        <pc:cxnChg chg="mod">
          <ac:chgData name="Friese, Ingo" userId="0845593a-e346-45b0-b502-eddbc6070eb4" providerId="ADAL" clId="{C043D11D-9599-432B-8DA0-50AFDDB0C688}" dt="2024-08-30T12:08:00.323" v="1771"/>
          <ac:cxnSpMkLst>
            <pc:docMk/>
            <pc:sldMk cId="942607324" sldId="2147473824"/>
            <ac:cxnSpMk id="26" creationId="{799B72E8-E6FD-A976-C8B1-08D8C1042B8B}"/>
          </ac:cxnSpMkLst>
        </pc:cxnChg>
      </pc:sldChg>
      <pc:sldChg chg="addSp delSp modSp add mod modAnim">
        <pc:chgData name="Friese, Ingo" userId="0845593a-e346-45b0-b502-eddbc6070eb4" providerId="ADAL" clId="{C043D11D-9599-432B-8DA0-50AFDDB0C688}" dt="2024-08-30T12:09:33.263" v="1792" actId="404"/>
        <pc:sldMkLst>
          <pc:docMk/>
          <pc:sldMk cId="836137520" sldId="2147473825"/>
        </pc:sldMkLst>
        <pc:spChg chg="mod">
          <ac:chgData name="Friese, Ingo" userId="0845593a-e346-45b0-b502-eddbc6070eb4" providerId="ADAL" clId="{C043D11D-9599-432B-8DA0-50AFDDB0C688}" dt="2024-08-30T12:09:33.263" v="1792" actId="404"/>
          <ac:spMkLst>
            <pc:docMk/>
            <pc:sldMk cId="836137520" sldId="2147473825"/>
            <ac:spMk id="2" creationId="{00000000-0000-0000-0000-000000000000}"/>
          </ac:spMkLst>
        </pc:spChg>
        <pc:spChg chg="add mod">
          <ac:chgData name="Friese, Ingo" userId="0845593a-e346-45b0-b502-eddbc6070eb4" providerId="ADAL" clId="{C043D11D-9599-432B-8DA0-50AFDDB0C688}" dt="2024-08-30T12:09:10.658" v="1788"/>
          <ac:spMkLst>
            <pc:docMk/>
            <pc:sldMk cId="836137520" sldId="2147473825"/>
            <ac:spMk id="5" creationId="{F1B4E224-41E1-FC3A-8E39-72EB7236BA7A}"/>
          </ac:spMkLst>
        </pc:spChg>
        <pc:spChg chg="add mod">
          <ac:chgData name="Friese, Ingo" userId="0845593a-e346-45b0-b502-eddbc6070eb4" providerId="ADAL" clId="{C043D11D-9599-432B-8DA0-50AFDDB0C688}" dt="2024-08-30T12:09:10.658" v="1788"/>
          <ac:spMkLst>
            <pc:docMk/>
            <pc:sldMk cId="836137520" sldId="2147473825"/>
            <ac:spMk id="6" creationId="{AC019108-E610-516B-7238-4079647F32D7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0" creationId="{5F676778-7CAC-9A51-44FE-38F123154365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2" creationId="{B2D46202-B4A9-9F00-D25C-B2727DF9D0B0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3" creationId="{87D3C575-F201-DCF9-13AB-6EC726C2A5C3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4" creationId="{8F8491B3-5376-DE9E-308F-7A218B47B893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5" creationId="{5D9432E2-2C5E-BF51-5EE2-8A9F876CF03B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6" creationId="{6F4123BB-005F-0C30-ED79-6FB23997E6A4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7" creationId="{0DC5EEA1-0225-3753-DF10-538CDC5A25BB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8" creationId="{226A4471-BCE0-4ADB-309A-7E5DCF98EDDE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19" creationId="{19CFBAB8-3652-41A9-72AC-D8426B519A6F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21" creationId="{07578DFF-1683-FB48-AAE4-D5A089293035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22" creationId="{DBA4D683-2B95-F3CA-F236-7DE5E31CC937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27" creationId="{C104094F-B2D2-2BC3-A51D-329D216D1B47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28" creationId="{CB5949A6-F29A-31ED-D1B2-1B0075FA9AFD}"/>
          </ac:spMkLst>
        </pc:spChg>
        <pc:spChg chg="del">
          <ac:chgData name="Friese, Ingo" userId="0845593a-e346-45b0-b502-eddbc6070eb4" providerId="ADAL" clId="{C043D11D-9599-432B-8DA0-50AFDDB0C688}" dt="2024-08-30T12:08:58.941" v="1787" actId="478"/>
          <ac:spMkLst>
            <pc:docMk/>
            <pc:sldMk cId="836137520" sldId="2147473825"/>
            <ac:spMk id="29" creationId="{1A3E96CC-10A0-5350-E8E8-8759666E33AD}"/>
          </ac:spMkLst>
        </pc:spChg>
        <pc:grpChg chg="del">
          <ac:chgData name="Friese, Ingo" userId="0845593a-e346-45b0-b502-eddbc6070eb4" providerId="ADAL" clId="{C043D11D-9599-432B-8DA0-50AFDDB0C688}" dt="2024-08-30T12:08:58.941" v="1787" actId="478"/>
          <ac:grpSpMkLst>
            <pc:docMk/>
            <pc:sldMk cId="836137520" sldId="2147473825"/>
            <ac:grpSpMk id="23" creationId="{0A9EF049-64DE-53E4-9F9A-AACB51FFBACE}"/>
          </ac:grpSpMkLst>
        </pc:grpChg>
        <pc:picChg chg="add mod">
          <ac:chgData name="Friese, Ingo" userId="0845593a-e346-45b0-b502-eddbc6070eb4" providerId="ADAL" clId="{C043D11D-9599-432B-8DA0-50AFDDB0C688}" dt="2024-08-30T12:09:10.658" v="1788"/>
          <ac:picMkLst>
            <pc:docMk/>
            <pc:sldMk cId="836137520" sldId="2147473825"/>
            <ac:picMk id="3" creationId="{558883A0-3615-15FC-14BB-2513A11342E1}"/>
          </ac:picMkLst>
        </pc:picChg>
        <pc:picChg chg="add mod">
          <ac:chgData name="Friese, Ingo" userId="0845593a-e346-45b0-b502-eddbc6070eb4" providerId="ADAL" clId="{C043D11D-9599-432B-8DA0-50AFDDB0C688}" dt="2024-08-30T12:09:10.658" v="1788"/>
          <ac:picMkLst>
            <pc:docMk/>
            <pc:sldMk cId="836137520" sldId="2147473825"/>
            <ac:picMk id="4" creationId="{EEF5FED4-0B6A-29FF-526B-9B1FFE25EC61}"/>
          </ac:picMkLst>
        </pc:picChg>
        <pc:picChg chg="del">
          <ac:chgData name="Friese, Ingo" userId="0845593a-e346-45b0-b502-eddbc6070eb4" providerId="ADAL" clId="{C043D11D-9599-432B-8DA0-50AFDDB0C688}" dt="2024-08-30T12:08:58.941" v="1787" actId="478"/>
          <ac:picMkLst>
            <pc:docMk/>
            <pc:sldMk cId="836137520" sldId="2147473825"/>
            <ac:picMk id="9" creationId="{CB6248D7-EA2A-1594-0A7A-863112F89E07}"/>
          </ac:picMkLst>
        </pc:picChg>
        <pc:picChg chg="del">
          <ac:chgData name="Friese, Ingo" userId="0845593a-e346-45b0-b502-eddbc6070eb4" providerId="ADAL" clId="{C043D11D-9599-432B-8DA0-50AFDDB0C688}" dt="2024-08-30T12:08:58.941" v="1787" actId="478"/>
          <ac:picMkLst>
            <pc:docMk/>
            <pc:sldMk cId="836137520" sldId="2147473825"/>
            <ac:picMk id="11" creationId="{EAFE5724-C8E3-A0E4-17DB-C3870449ADE4}"/>
          </ac:picMkLst>
        </pc:picChg>
        <pc:picChg chg="del">
          <ac:chgData name="Friese, Ingo" userId="0845593a-e346-45b0-b502-eddbc6070eb4" providerId="ADAL" clId="{C043D11D-9599-432B-8DA0-50AFDDB0C688}" dt="2024-08-30T12:08:58.941" v="1787" actId="478"/>
          <ac:picMkLst>
            <pc:docMk/>
            <pc:sldMk cId="836137520" sldId="2147473825"/>
            <ac:picMk id="20" creationId="{33766F13-B6AC-6DBB-C7E0-710DFB707E92}"/>
          </ac:picMkLst>
        </pc:picChg>
      </pc:sldChg>
      <pc:sldChg chg="add del">
        <pc:chgData name="Friese, Ingo" userId="0845593a-e346-45b0-b502-eddbc6070eb4" providerId="ADAL" clId="{C043D11D-9599-432B-8DA0-50AFDDB0C688}" dt="2024-08-30T12:11:45.037" v="1796" actId="2890"/>
        <pc:sldMkLst>
          <pc:docMk/>
          <pc:sldMk cId="2458244120" sldId="2147473826"/>
        </pc:sldMkLst>
      </pc:sldChg>
      <pc:sldChg chg="addSp delSp modSp add mod modAnim">
        <pc:chgData name="Friese, Ingo" userId="0845593a-e346-45b0-b502-eddbc6070eb4" providerId="ADAL" clId="{C043D11D-9599-432B-8DA0-50AFDDB0C688}" dt="2024-08-30T12:13:14.441" v="1823" actId="403"/>
        <pc:sldMkLst>
          <pc:docMk/>
          <pc:sldMk cId="4158701857" sldId="2147473826"/>
        </pc:sldMkLst>
        <pc:spChg chg="mod">
          <ac:chgData name="Friese, Ingo" userId="0845593a-e346-45b0-b502-eddbc6070eb4" providerId="ADAL" clId="{C043D11D-9599-432B-8DA0-50AFDDB0C688}" dt="2024-08-30T12:13:14.441" v="1823" actId="403"/>
          <ac:spMkLst>
            <pc:docMk/>
            <pc:sldMk cId="4158701857" sldId="2147473826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8-30T12:11:56.255" v="1799" actId="478"/>
          <ac:spMkLst>
            <pc:docMk/>
            <pc:sldMk cId="4158701857" sldId="2147473826"/>
            <ac:spMk id="5" creationId="{F1B4E224-41E1-FC3A-8E39-72EB7236BA7A}"/>
          </ac:spMkLst>
        </pc:spChg>
        <pc:spChg chg="del">
          <ac:chgData name="Friese, Ingo" userId="0845593a-e346-45b0-b502-eddbc6070eb4" providerId="ADAL" clId="{C043D11D-9599-432B-8DA0-50AFDDB0C688}" dt="2024-08-30T12:11:56.255" v="1799" actId="478"/>
          <ac:spMkLst>
            <pc:docMk/>
            <pc:sldMk cId="4158701857" sldId="2147473826"/>
            <ac:spMk id="6" creationId="{AC019108-E610-516B-7238-4079647F32D7}"/>
          </ac:spMkLst>
        </pc:spChg>
        <pc:spChg chg="add mod">
          <ac:chgData name="Friese, Ingo" userId="0845593a-e346-45b0-b502-eddbc6070eb4" providerId="ADAL" clId="{C043D11D-9599-432B-8DA0-50AFDDB0C688}" dt="2024-08-30T12:12:33.258" v="1805" actId="1076"/>
          <ac:spMkLst>
            <pc:docMk/>
            <pc:sldMk cId="4158701857" sldId="2147473826"/>
            <ac:spMk id="9" creationId="{41350A2E-ADE3-9493-C516-2E5F41BFFD6F}"/>
          </ac:spMkLst>
        </pc:spChg>
        <pc:spChg chg="add mod">
          <ac:chgData name="Friese, Ingo" userId="0845593a-e346-45b0-b502-eddbc6070eb4" providerId="ADAL" clId="{C043D11D-9599-432B-8DA0-50AFDDB0C688}" dt="2024-08-30T12:12:35.906" v="1806" actId="1076"/>
          <ac:spMkLst>
            <pc:docMk/>
            <pc:sldMk cId="4158701857" sldId="2147473826"/>
            <ac:spMk id="10" creationId="{46D7F1BF-168A-623D-B991-31B4E4A15685}"/>
          </ac:spMkLst>
        </pc:spChg>
        <pc:picChg chg="del">
          <ac:chgData name="Friese, Ingo" userId="0845593a-e346-45b0-b502-eddbc6070eb4" providerId="ADAL" clId="{C043D11D-9599-432B-8DA0-50AFDDB0C688}" dt="2024-08-30T12:11:56.255" v="1799" actId="478"/>
          <ac:picMkLst>
            <pc:docMk/>
            <pc:sldMk cId="4158701857" sldId="2147473826"/>
            <ac:picMk id="3" creationId="{558883A0-3615-15FC-14BB-2513A11342E1}"/>
          </ac:picMkLst>
        </pc:picChg>
        <pc:picChg chg="del">
          <ac:chgData name="Friese, Ingo" userId="0845593a-e346-45b0-b502-eddbc6070eb4" providerId="ADAL" clId="{C043D11D-9599-432B-8DA0-50AFDDB0C688}" dt="2024-08-30T12:11:56.255" v="1799" actId="478"/>
          <ac:picMkLst>
            <pc:docMk/>
            <pc:sldMk cId="4158701857" sldId="2147473826"/>
            <ac:picMk id="4" creationId="{EEF5FED4-0B6A-29FF-526B-9B1FFE25EC61}"/>
          </ac:picMkLst>
        </pc:picChg>
        <pc:picChg chg="add mod">
          <ac:chgData name="Friese, Ingo" userId="0845593a-e346-45b0-b502-eddbc6070eb4" providerId="ADAL" clId="{C043D11D-9599-432B-8DA0-50AFDDB0C688}" dt="2024-08-30T12:12:37.698" v="1807" actId="1076"/>
          <ac:picMkLst>
            <pc:docMk/>
            <pc:sldMk cId="4158701857" sldId="2147473826"/>
            <ac:picMk id="8" creationId="{80ADB285-285D-286B-E2EE-F548B2D062BB}"/>
          </ac:picMkLst>
        </pc:picChg>
        <pc:picChg chg="add mod ord">
          <ac:chgData name="Friese, Ingo" userId="0845593a-e346-45b0-b502-eddbc6070eb4" providerId="ADAL" clId="{C043D11D-9599-432B-8DA0-50AFDDB0C688}" dt="2024-08-30T12:12:29.718" v="1804" actId="1076"/>
          <ac:picMkLst>
            <pc:docMk/>
            <pc:sldMk cId="4158701857" sldId="2147473826"/>
            <ac:picMk id="11" creationId="{27C15440-26E0-BBC4-E553-ADED01A2CFF1}"/>
          </ac:picMkLst>
        </pc:picChg>
      </pc:sldChg>
      <pc:sldChg chg="addSp delSp modSp add mod ord">
        <pc:chgData name="Friese, Ingo" userId="0845593a-e346-45b0-b502-eddbc6070eb4" providerId="ADAL" clId="{C043D11D-9599-432B-8DA0-50AFDDB0C688}" dt="2024-09-03T14:42:39.838" v="5153" actId="21"/>
        <pc:sldMkLst>
          <pc:docMk/>
          <pc:sldMk cId="3697211767" sldId="2147473827"/>
        </pc:sldMkLst>
        <pc:spChg chg="mod">
          <ac:chgData name="Friese, Ingo" userId="0845593a-e346-45b0-b502-eddbc6070eb4" providerId="ADAL" clId="{C043D11D-9599-432B-8DA0-50AFDDB0C688}" dt="2024-09-03T13:29:44.012" v="3901" actId="14100"/>
          <ac:spMkLst>
            <pc:docMk/>
            <pc:sldMk cId="3697211767" sldId="2147473827"/>
            <ac:spMk id="2" creationId="{00000000-0000-0000-0000-000000000000}"/>
          </ac:spMkLst>
        </pc:spChg>
        <pc:spChg chg="del mod">
          <ac:chgData name="Friese, Ingo" userId="0845593a-e346-45b0-b502-eddbc6070eb4" providerId="ADAL" clId="{C043D11D-9599-432B-8DA0-50AFDDB0C688}" dt="2024-08-30T12:41:17.935" v="2602" actId="478"/>
          <ac:spMkLst>
            <pc:docMk/>
            <pc:sldMk cId="3697211767" sldId="2147473827"/>
            <ac:spMk id="3" creationId="{00000000-0000-0000-0000-000000000000}"/>
          </ac:spMkLst>
        </pc:spChg>
        <pc:spChg chg="add mod">
          <ac:chgData name="Friese, Ingo" userId="0845593a-e346-45b0-b502-eddbc6070eb4" providerId="ADAL" clId="{C043D11D-9599-432B-8DA0-50AFDDB0C688}" dt="2024-09-02T12:49:06.962" v="3056" actId="313"/>
          <ac:spMkLst>
            <pc:docMk/>
            <pc:sldMk cId="3697211767" sldId="2147473827"/>
            <ac:spMk id="3" creationId="{04D84B64-138C-4655-86F9-DC4E1CCF630C}"/>
          </ac:spMkLst>
        </pc:spChg>
        <pc:spChg chg="del mod">
          <ac:chgData name="Friese, Ingo" userId="0845593a-e346-45b0-b502-eddbc6070eb4" providerId="ADAL" clId="{C043D11D-9599-432B-8DA0-50AFDDB0C688}" dt="2024-08-30T12:22:27.839" v="2209" actId="478"/>
          <ac:spMkLst>
            <pc:docMk/>
            <pc:sldMk cId="3697211767" sldId="2147473827"/>
            <ac:spMk id="4" creationId="{42E3784F-922D-C310-4DB9-F860C0F6D51F}"/>
          </ac:spMkLst>
        </pc:spChg>
        <pc:spChg chg="add del mod">
          <ac:chgData name="Friese, Ingo" userId="0845593a-e346-45b0-b502-eddbc6070eb4" providerId="ADAL" clId="{C043D11D-9599-432B-8DA0-50AFDDB0C688}" dt="2024-09-03T13:26:30.521" v="3750" actId="478"/>
          <ac:spMkLst>
            <pc:docMk/>
            <pc:sldMk cId="3697211767" sldId="2147473827"/>
            <ac:spMk id="5" creationId="{279D29E1-FBD5-F3A0-F557-7BE3B671BE0C}"/>
          </ac:spMkLst>
        </pc:spChg>
        <pc:spChg chg="add mod ord">
          <ac:chgData name="Friese, Ingo" userId="0845593a-e346-45b0-b502-eddbc6070eb4" providerId="ADAL" clId="{C043D11D-9599-432B-8DA0-50AFDDB0C688}" dt="2024-09-03T13:27:05.864" v="3771" actId="20577"/>
          <ac:spMkLst>
            <pc:docMk/>
            <pc:sldMk cId="3697211767" sldId="2147473827"/>
            <ac:spMk id="6" creationId="{AD6F74B4-93A7-64DA-B526-522E36E02D65}"/>
          </ac:spMkLst>
        </pc:spChg>
        <pc:spChg chg="add del mod">
          <ac:chgData name="Friese, Ingo" userId="0845593a-e346-45b0-b502-eddbc6070eb4" providerId="ADAL" clId="{C043D11D-9599-432B-8DA0-50AFDDB0C688}" dt="2024-08-30T12:41:32.972" v="2603" actId="478"/>
          <ac:spMkLst>
            <pc:docMk/>
            <pc:sldMk cId="3697211767" sldId="2147473827"/>
            <ac:spMk id="6" creationId="{CC3DDC91-F414-E461-CCAF-B29C96B0FF26}"/>
          </ac:spMkLst>
        </pc:spChg>
        <pc:spChg chg="del">
          <ac:chgData name="Friese, Ingo" userId="0845593a-e346-45b0-b502-eddbc6070eb4" providerId="ADAL" clId="{C043D11D-9599-432B-8DA0-50AFDDB0C688}" dt="2024-08-30T12:15:12.965" v="1905" actId="478"/>
          <ac:spMkLst>
            <pc:docMk/>
            <pc:sldMk cId="3697211767" sldId="2147473827"/>
            <ac:spMk id="8" creationId="{3C5B56EC-E17D-49AF-944E-33EF6EDCCCF4}"/>
          </ac:spMkLst>
        </pc:spChg>
        <pc:spChg chg="add mod ord">
          <ac:chgData name="Friese, Ingo" userId="0845593a-e346-45b0-b502-eddbc6070eb4" providerId="ADAL" clId="{C043D11D-9599-432B-8DA0-50AFDDB0C688}" dt="2024-09-03T13:27:34.769" v="3779" actId="1076"/>
          <ac:spMkLst>
            <pc:docMk/>
            <pc:sldMk cId="3697211767" sldId="2147473827"/>
            <ac:spMk id="8" creationId="{DCD23A28-A6F4-EF78-6DAC-0B76A168C1AD}"/>
          </ac:spMkLst>
        </pc:spChg>
        <pc:spChg chg="add del mod">
          <ac:chgData name="Friese, Ingo" userId="0845593a-e346-45b0-b502-eddbc6070eb4" providerId="ADAL" clId="{C043D11D-9599-432B-8DA0-50AFDDB0C688}" dt="2024-09-03T13:28:09.760" v="3810" actId="20577"/>
          <ac:spMkLst>
            <pc:docMk/>
            <pc:sldMk cId="3697211767" sldId="2147473827"/>
            <ac:spMk id="9" creationId="{817FCAEA-EAD2-5D3C-4040-CA19BCDAEB4C}"/>
          </ac:spMkLst>
        </pc:spChg>
        <pc:spChg chg="add mod">
          <ac:chgData name="Friese, Ingo" userId="0845593a-e346-45b0-b502-eddbc6070eb4" providerId="ADAL" clId="{C043D11D-9599-432B-8DA0-50AFDDB0C688}" dt="2024-09-03T13:26:46.809" v="3756" actId="20577"/>
          <ac:spMkLst>
            <pc:docMk/>
            <pc:sldMk cId="3697211767" sldId="2147473827"/>
            <ac:spMk id="10" creationId="{9CBD7782-11B2-436D-27E0-D98641409C88}"/>
          </ac:spMkLst>
        </pc:spChg>
        <pc:spChg chg="add mod ord">
          <ac:chgData name="Friese, Ingo" userId="0845593a-e346-45b0-b502-eddbc6070eb4" providerId="ADAL" clId="{C043D11D-9599-432B-8DA0-50AFDDB0C688}" dt="2024-09-02T12:50:04.543" v="3101" actId="1037"/>
          <ac:spMkLst>
            <pc:docMk/>
            <pc:sldMk cId="3697211767" sldId="2147473827"/>
            <ac:spMk id="18" creationId="{87C3A80A-FF1B-9AB1-6847-E032CC6F2CBC}"/>
          </ac:spMkLst>
        </pc:spChg>
        <pc:spChg chg="add del mod">
          <ac:chgData name="Friese, Ingo" userId="0845593a-e346-45b0-b502-eddbc6070eb4" providerId="ADAL" clId="{C043D11D-9599-432B-8DA0-50AFDDB0C688}" dt="2024-09-02T12:43:32.936" v="2673" actId="478"/>
          <ac:spMkLst>
            <pc:docMk/>
            <pc:sldMk cId="3697211767" sldId="2147473827"/>
            <ac:spMk id="19" creationId="{CD37153A-4078-2E25-4595-81413ECE3B75}"/>
          </ac:spMkLst>
        </pc:spChg>
        <pc:spChg chg="add mod">
          <ac:chgData name="Friese, Ingo" userId="0845593a-e346-45b0-b502-eddbc6070eb4" providerId="ADAL" clId="{C043D11D-9599-432B-8DA0-50AFDDB0C688}" dt="2024-09-03T14:42:39.838" v="5153" actId="21"/>
          <ac:spMkLst>
            <pc:docMk/>
            <pc:sldMk cId="3697211767" sldId="2147473827"/>
            <ac:spMk id="20" creationId="{CEEC422C-FE54-C576-EC69-814387289714}"/>
          </ac:spMkLst>
        </pc:spChg>
        <pc:spChg chg="add mod">
          <ac:chgData name="Friese, Ingo" userId="0845593a-e346-45b0-b502-eddbc6070eb4" providerId="ADAL" clId="{C043D11D-9599-432B-8DA0-50AFDDB0C688}" dt="2024-09-02T12:49:00.538" v="3052" actId="313"/>
          <ac:spMkLst>
            <pc:docMk/>
            <pc:sldMk cId="3697211767" sldId="2147473827"/>
            <ac:spMk id="21" creationId="{BB5DEA4C-72BF-926B-1576-806172D8E993}"/>
          </ac:spMkLst>
        </pc:spChg>
        <pc:spChg chg="add mod">
          <ac:chgData name="Friese, Ingo" userId="0845593a-e346-45b0-b502-eddbc6070eb4" providerId="ADAL" clId="{C043D11D-9599-432B-8DA0-50AFDDB0C688}" dt="2024-09-02T12:49:48.078" v="3063" actId="1076"/>
          <ac:spMkLst>
            <pc:docMk/>
            <pc:sldMk cId="3697211767" sldId="2147473827"/>
            <ac:spMk id="37" creationId="{6A51AB18-E1D8-27CA-5CDF-8262AF7FABDF}"/>
          </ac:spMkLst>
        </pc:spChg>
        <pc:picChg chg="add mod">
          <ac:chgData name="Friese, Ingo" userId="0845593a-e346-45b0-b502-eddbc6070eb4" providerId="ADAL" clId="{C043D11D-9599-432B-8DA0-50AFDDB0C688}" dt="2024-09-02T12:43:12.030" v="2665" actId="1076"/>
          <ac:picMkLst>
            <pc:docMk/>
            <pc:sldMk cId="3697211767" sldId="2147473827"/>
            <ac:picMk id="11" creationId="{6DDFB8FA-9289-8415-366B-42CA9CA43E31}"/>
          </ac:picMkLst>
        </pc:picChg>
        <pc:picChg chg="add mod">
          <ac:chgData name="Friese, Ingo" userId="0845593a-e346-45b0-b502-eddbc6070eb4" providerId="ADAL" clId="{C043D11D-9599-432B-8DA0-50AFDDB0C688}" dt="2024-09-02T12:43:13.139" v="2666"/>
          <ac:picMkLst>
            <pc:docMk/>
            <pc:sldMk cId="3697211767" sldId="2147473827"/>
            <ac:picMk id="13" creationId="{E9FECDFB-C8DD-D100-951C-50C41606A2A8}"/>
          </ac:picMkLst>
        </pc:picChg>
        <pc:picChg chg="add mod">
          <ac:chgData name="Friese, Ingo" userId="0845593a-e346-45b0-b502-eddbc6070eb4" providerId="ADAL" clId="{C043D11D-9599-432B-8DA0-50AFDDB0C688}" dt="2024-09-02T12:43:13.525" v="2667"/>
          <ac:picMkLst>
            <pc:docMk/>
            <pc:sldMk cId="3697211767" sldId="2147473827"/>
            <ac:picMk id="14" creationId="{DC69A34C-EDF2-8BB8-6685-D1B3EF5ACABB}"/>
          </ac:picMkLst>
        </pc:picChg>
        <pc:picChg chg="add del mod">
          <ac:chgData name="Friese, Ingo" userId="0845593a-e346-45b0-b502-eddbc6070eb4" providerId="ADAL" clId="{C043D11D-9599-432B-8DA0-50AFDDB0C688}" dt="2024-09-02T12:49:52.278" v="3066" actId="478"/>
          <ac:picMkLst>
            <pc:docMk/>
            <pc:sldMk cId="3697211767" sldId="2147473827"/>
            <ac:picMk id="15" creationId="{42D07553-858D-EE86-C2AB-E0A3D8C93D22}"/>
          </ac:picMkLst>
        </pc:picChg>
        <pc:picChg chg="add del mod">
          <ac:chgData name="Friese, Ingo" userId="0845593a-e346-45b0-b502-eddbc6070eb4" providerId="ADAL" clId="{C043D11D-9599-432B-8DA0-50AFDDB0C688}" dt="2024-09-02T12:49:50.647" v="3065" actId="478"/>
          <ac:picMkLst>
            <pc:docMk/>
            <pc:sldMk cId="3697211767" sldId="2147473827"/>
            <ac:picMk id="16" creationId="{530751A4-C803-1D3C-1A59-7BCD0DA0AD02}"/>
          </ac:picMkLst>
        </pc:picChg>
        <pc:picChg chg="add del mod">
          <ac:chgData name="Friese, Ingo" userId="0845593a-e346-45b0-b502-eddbc6070eb4" providerId="ADAL" clId="{C043D11D-9599-432B-8DA0-50AFDDB0C688}" dt="2024-09-02T12:49:49.837" v="3064" actId="478"/>
          <ac:picMkLst>
            <pc:docMk/>
            <pc:sldMk cId="3697211767" sldId="2147473827"/>
            <ac:picMk id="17" creationId="{8C0A662C-1EBD-23E0-36BD-78BF115DD21B}"/>
          </ac:picMkLst>
        </pc:picChg>
        <pc:picChg chg="add mod">
          <ac:chgData name="Friese, Ingo" userId="0845593a-e346-45b0-b502-eddbc6070eb4" providerId="ADAL" clId="{C043D11D-9599-432B-8DA0-50AFDDB0C688}" dt="2024-09-02T12:49:48.078" v="3063" actId="1076"/>
          <ac:picMkLst>
            <pc:docMk/>
            <pc:sldMk cId="3697211767" sldId="2147473827"/>
            <ac:picMk id="31" creationId="{459ACF85-BD71-3CFF-7BF6-9EE73657851B}"/>
          </ac:picMkLst>
        </pc:picChg>
        <pc:picChg chg="add mod">
          <ac:chgData name="Friese, Ingo" userId="0845593a-e346-45b0-b502-eddbc6070eb4" providerId="ADAL" clId="{C043D11D-9599-432B-8DA0-50AFDDB0C688}" dt="2024-09-02T12:49:48.078" v="3063" actId="1076"/>
          <ac:picMkLst>
            <pc:docMk/>
            <pc:sldMk cId="3697211767" sldId="2147473827"/>
            <ac:picMk id="32" creationId="{E854A0BA-7EDD-12A1-747F-12C52568B504}"/>
          </ac:picMkLst>
        </pc:picChg>
        <pc:picChg chg="add mod">
          <ac:chgData name="Friese, Ingo" userId="0845593a-e346-45b0-b502-eddbc6070eb4" providerId="ADAL" clId="{C043D11D-9599-432B-8DA0-50AFDDB0C688}" dt="2024-09-02T12:49:48.078" v="3063" actId="1076"/>
          <ac:picMkLst>
            <pc:docMk/>
            <pc:sldMk cId="3697211767" sldId="2147473827"/>
            <ac:picMk id="33" creationId="{5EBA21AA-76A6-2E2E-0477-048489213E7C}"/>
          </ac:picMkLst>
        </pc:picChg>
        <pc:picChg chg="add mod">
          <ac:chgData name="Friese, Ingo" userId="0845593a-e346-45b0-b502-eddbc6070eb4" providerId="ADAL" clId="{C043D11D-9599-432B-8DA0-50AFDDB0C688}" dt="2024-09-02T12:49:48.078" v="3063" actId="1076"/>
          <ac:picMkLst>
            <pc:docMk/>
            <pc:sldMk cId="3697211767" sldId="2147473827"/>
            <ac:picMk id="34" creationId="{8C66564D-DCC0-3DCE-FAD7-7658D3ED2C09}"/>
          </ac:picMkLst>
        </pc:picChg>
        <pc:picChg chg="add mod">
          <ac:chgData name="Friese, Ingo" userId="0845593a-e346-45b0-b502-eddbc6070eb4" providerId="ADAL" clId="{C043D11D-9599-432B-8DA0-50AFDDB0C688}" dt="2024-09-02T12:49:48.078" v="3063" actId="1076"/>
          <ac:picMkLst>
            <pc:docMk/>
            <pc:sldMk cId="3697211767" sldId="2147473827"/>
            <ac:picMk id="35" creationId="{4DEE8AFD-1938-C035-048D-BF3291077B8B}"/>
          </ac:picMkLst>
        </pc:picChg>
        <pc:picChg chg="add mod">
          <ac:chgData name="Friese, Ingo" userId="0845593a-e346-45b0-b502-eddbc6070eb4" providerId="ADAL" clId="{C043D11D-9599-432B-8DA0-50AFDDB0C688}" dt="2024-09-02T12:49:48.078" v="3063" actId="1076"/>
          <ac:picMkLst>
            <pc:docMk/>
            <pc:sldMk cId="3697211767" sldId="2147473827"/>
            <ac:picMk id="36" creationId="{6A60EC2A-375B-202D-A5CF-3A26FDBAADC2}"/>
          </ac:picMkLst>
        </pc:picChg>
        <pc:cxnChg chg="add mod">
          <ac:chgData name="Friese, Ingo" userId="0845593a-e346-45b0-b502-eddbc6070eb4" providerId="ADAL" clId="{C043D11D-9599-432B-8DA0-50AFDDB0C688}" dt="2024-09-02T12:49:32.005" v="3061" actId="1076"/>
          <ac:cxnSpMkLst>
            <pc:docMk/>
            <pc:sldMk cId="3697211767" sldId="2147473827"/>
            <ac:cxnSpMk id="4" creationId="{8B3C4CD8-D254-2882-5AA4-54DE59D47794}"/>
          </ac:cxnSpMkLst>
        </pc:cxnChg>
        <pc:cxnChg chg="add mod">
          <ac:chgData name="Friese, Ingo" userId="0845593a-e346-45b0-b502-eddbc6070eb4" providerId="ADAL" clId="{C043D11D-9599-432B-8DA0-50AFDDB0C688}" dt="2024-09-03T13:25:51.953" v="3714" actId="478"/>
          <ac:cxnSpMkLst>
            <pc:docMk/>
            <pc:sldMk cId="3697211767" sldId="2147473827"/>
            <ac:cxnSpMk id="12" creationId="{8544DEFC-82B8-4617-89A0-3012030A58A9}"/>
          </ac:cxnSpMkLst>
        </pc:cxnChg>
        <pc:cxnChg chg="add mod">
          <ac:chgData name="Friese, Ingo" userId="0845593a-e346-45b0-b502-eddbc6070eb4" providerId="ADAL" clId="{C043D11D-9599-432B-8DA0-50AFDDB0C688}" dt="2024-09-03T13:28:21.670" v="3813" actId="14100"/>
          <ac:cxnSpMkLst>
            <pc:docMk/>
            <pc:sldMk cId="3697211767" sldId="2147473827"/>
            <ac:cxnSpMk id="15" creationId="{9F578A47-C702-4290-CDE6-E0EC89E339CC}"/>
          </ac:cxnSpMkLst>
        </pc:cxnChg>
        <pc:cxnChg chg="add mod">
          <ac:chgData name="Friese, Ingo" userId="0845593a-e346-45b0-b502-eddbc6070eb4" providerId="ADAL" clId="{C043D11D-9599-432B-8DA0-50AFDDB0C688}" dt="2024-09-03T13:28:23.309" v="3814"/>
          <ac:cxnSpMkLst>
            <pc:docMk/>
            <pc:sldMk cId="3697211767" sldId="2147473827"/>
            <ac:cxnSpMk id="19" creationId="{E8B48B23-AD40-5D3D-8C66-711D0A792B0B}"/>
          </ac:cxnSpMkLst>
        </pc:cxnChg>
        <pc:cxnChg chg="add mod">
          <ac:chgData name="Friese, Ingo" userId="0845593a-e346-45b0-b502-eddbc6070eb4" providerId="ADAL" clId="{C043D11D-9599-432B-8DA0-50AFDDB0C688}" dt="2024-09-02T12:49:32.005" v="3061" actId="1076"/>
          <ac:cxnSpMkLst>
            <pc:docMk/>
            <pc:sldMk cId="3697211767" sldId="2147473827"/>
            <ac:cxnSpMk id="22" creationId="{67BF5683-FC2A-3617-85D0-9258AB4517D3}"/>
          </ac:cxnSpMkLst>
        </pc:cxnChg>
        <pc:cxnChg chg="add mod">
          <ac:chgData name="Friese, Ingo" userId="0845593a-e346-45b0-b502-eddbc6070eb4" providerId="ADAL" clId="{C043D11D-9599-432B-8DA0-50AFDDB0C688}" dt="2024-09-03T13:28:36.368" v="3819" actId="14100"/>
          <ac:cxnSpMkLst>
            <pc:docMk/>
            <pc:sldMk cId="3697211767" sldId="2147473827"/>
            <ac:cxnSpMk id="23" creationId="{E8B71858-7477-DE02-4B3C-40722FE7A6BF}"/>
          </ac:cxnSpMkLst>
        </pc:cxnChg>
      </pc:sldChg>
      <pc:sldChg chg="addSp delSp modSp add mod">
        <pc:chgData name="Friese, Ingo" userId="0845593a-e346-45b0-b502-eddbc6070eb4" providerId="ADAL" clId="{C043D11D-9599-432B-8DA0-50AFDDB0C688}" dt="2024-09-03T13:30:09.563" v="3923" actId="20577"/>
        <pc:sldMkLst>
          <pc:docMk/>
          <pc:sldMk cId="892565300" sldId="2147473828"/>
        </pc:sldMkLst>
        <pc:spChg chg="mod">
          <ac:chgData name="Friese, Ingo" userId="0845593a-e346-45b0-b502-eddbc6070eb4" providerId="ADAL" clId="{C043D11D-9599-432B-8DA0-50AFDDB0C688}" dt="2024-09-03T13:30:09.563" v="3923" actId="20577"/>
          <ac:spMkLst>
            <pc:docMk/>
            <pc:sldMk cId="892565300" sldId="2147473828"/>
            <ac:spMk id="2" creationId="{00000000-0000-0000-0000-000000000000}"/>
          </ac:spMkLst>
        </pc:spChg>
        <pc:spChg chg="add mod">
          <ac:chgData name="Friese, Ingo" userId="0845593a-e346-45b0-b502-eddbc6070eb4" providerId="ADAL" clId="{C043D11D-9599-432B-8DA0-50AFDDB0C688}" dt="2024-09-02T12:41:06.996" v="2639" actId="207"/>
          <ac:spMkLst>
            <pc:docMk/>
            <pc:sldMk cId="892565300" sldId="2147473828"/>
            <ac:spMk id="3" creationId="{25145E86-DB19-5E98-3C93-89B1B682173D}"/>
          </ac:spMkLst>
        </pc:spChg>
        <pc:spChg chg="add mod">
          <ac:chgData name="Friese, Ingo" userId="0845593a-e346-45b0-b502-eddbc6070eb4" providerId="ADAL" clId="{C043D11D-9599-432B-8DA0-50AFDDB0C688}" dt="2024-08-30T12:37:22.762" v="2598" actId="1076"/>
          <ac:spMkLst>
            <pc:docMk/>
            <pc:sldMk cId="892565300" sldId="2147473828"/>
            <ac:spMk id="4" creationId="{DFB08FD2-BCD9-1082-2399-B3482DF67066}"/>
          </ac:spMkLst>
        </pc:spChg>
        <pc:spChg chg="add mod">
          <ac:chgData name="Friese, Ingo" userId="0845593a-e346-45b0-b502-eddbc6070eb4" providerId="ADAL" clId="{C043D11D-9599-432B-8DA0-50AFDDB0C688}" dt="2024-09-02T12:41:30.811" v="2642" actId="207"/>
          <ac:spMkLst>
            <pc:docMk/>
            <pc:sldMk cId="892565300" sldId="2147473828"/>
            <ac:spMk id="5" creationId="{E5F02901-D586-E962-D824-5E746924B4F9}"/>
          </ac:spMkLst>
        </pc:spChg>
        <pc:spChg chg="del">
          <ac:chgData name="Friese, Ingo" userId="0845593a-e346-45b0-b502-eddbc6070eb4" providerId="ADAL" clId="{C043D11D-9599-432B-8DA0-50AFDDB0C688}" dt="2024-08-30T12:37:13.896" v="2595" actId="478"/>
          <ac:spMkLst>
            <pc:docMk/>
            <pc:sldMk cId="892565300" sldId="2147473828"/>
            <ac:spMk id="9" creationId="{41350A2E-ADE3-9493-C516-2E5F41BFFD6F}"/>
          </ac:spMkLst>
        </pc:spChg>
        <pc:spChg chg="del">
          <ac:chgData name="Friese, Ingo" userId="0845593a-e346-45b0-b502-eddbc6070eb4" providerId="ADAL" clId="{C043D11D-9599-432B-8DA0-50AFDDB0C688}" dt="2024-08-30T12:37:13.896" v="2595" actId="478"/>
          <ac:spMkLst>
            <pc:docMk/>
            <pc:sldMk cId="892565300" sldId="2147473828"/>
            <ac:spMk id="10" creationId="{46D7F1BF-168A-623D-B991-31B4E4A15685}"/>
          </ac:spMkLst>
        </pc:spChg>
        <pc:picChg chg="del">
          <ac:chgData name="Friese, Ingo" userId="0845593a-e346-45b0-b502-eddbc6070eb4" providerId="ADAL" clId="{C043D11D-9599-432B-8DA0-50AFDDB0C688}" dt="2024-08-30T12:37:13.896" v="2595" actId="478"/>
          <ac:picMkLst>
            <pc:docMk/>
            <pc:sldMk cId="892565300" sldId="2147473828"/>
            <ac:picMk id="8" creationId="{80ADB285-285D-286B-E2EE-F548B2D062BB}"/>
          </ac:picMkLst>
        </pc:picChg>
        <pc:picChg chg="del">
          <ac:chgData name="Friese, Ingo" userId="0845593a-e346-45b0-b502-eddbc6070eb4" providerId="ADAL" clId="{C043D11D-9599-432B-8DA0-50AFDDB0C688}" dt="2024-08-30T12:37:17.300" v="2596" actId="478"/>
          <ac:picMkLst>
            <pc:docMk/>
            <pc:sldMk cId="892565300" sldId="2147473828"/>
            <ac:picMk id="11" creationId="{27C15440-26E0-BBC4-E553-ADED01A2CFF1}"/>
          </ac:picMkLst>
        </pc:picChg>
      </pc:sldChg>
      <pc:sldChg chg="modSp add mod ord">
        <pc:chgData name="Friese, Ingo" userId="0845593a-e346-45b0-b502-eddbc6070eb4" providerId="ADAL" clId="{C043D11D-9599-432B-8DA0-50AFDDB0C688}" dt="2024-09-05T09:21:08.360" v="5791" actId="21"/>
        <pc:sldMkLst>
          <pc:docMk/>
          <pc:sldMk cId="389546942" sldId="2147473829"/>
        </pc:sldMkLst>
        <pc:spChg chg="mod">
          <ac:chgData name="Friese, Ingo" userId="0845593a-e346-45b0-b502-eddbc6070eb4" providerId="ADAL" clId="{C043D11D-9599-432B-8DA0-50AFDDB0C688}" dt="2024-09-05T09:21:08.360" v="5791" actId="21"/>
          <ac:spMkLst>
            <pc:docMk/>
            <pc:sldMk cId="389546942" sldId="2147473829"/>
            <ac:spMk id="3" creationId="{00000000-0000-0000-0000-000000000000}"/>
          </ac:spMkLst>
        </pc:spChg>
      </pc:sldChg>
      <pc:sldChg chg="modSp add mod ord">
        <pc:chgData name="Friese, Ingo" userId="0845593a-e346-45b0-b502-eddbc6070eb4" providerId="ADAL" clId="{C043D11D-9599-432B-8DA0-50AFDDB0C688}" dt="2024-09-03T14:40:10.428" v="5139" actId="207"/>
        <pc:sldMkLst>
          <pc:docMk/>
          <pc:sldMk cId="652622896" sldId="2147473830"/>
        </pc:sldMkLst>
        <pc:spChg chg="mod">
          <ac:chgData name="Friese, Ingo" userId="0845593a-e346-45b0-b502-eddbc6070eb4" providerId="ADAL" clId="{C043D11D-9599-432B-8DA0-50AFDDB0C688}" dt="2024-09-03T13:30:21.297" v="3924"/>
          <ac:spMkLst>
            <pc:docMk/>
            <pc:sldMk cId="652622896" sldId="2147473830"/>
            <ac:spMk id="2" creationId="{00000000-0000-0000-0000-000000000000}"/>
          </ac:spMkLst>
        </pc:spChg>
        <pc:spChg chg="mod">
          <ac:chgData name="Friese, Ingo" userId="0845593a-e346-45b0-b502-eddbc6070eb4" providerId="ADAL" clId="{C043D11D-9599-432B-8DA0-50AFDDB0C688}" dt="2024-09-02T13:00:13.447" v="3261" actId="207"/>
          <ac:spMkLst>
            <pc:docMk/>
            <pc:sldMk cId="652622896" sldId="2147473830"/>
            <ac:spMk id="3" creationId="{25145E86-DB19-5E98-3C93-89B1B682173D}"/>
          </ac:spMkLst>
        </pc:spChg>
        <pc:spChg chg="mod">
          <ac:chgData name="Friese, Ingo" userId="0845593a-e346-45b0-b502-eddbc6070eb4" providerId="ADAL" clId="{C043D11D-9599-432B-8DA0-50AFDDB0C688}" dt="2024-09-03T14:40:10.428" v="5139" actId="207"/>
          <ac:spMkLst>
            <pc:docMk/>
            <pc:sldMk cId="652622896" sldId="2147473830"/>
            <ac:spMk id="4" creationId="{DFB08FD2-BCD9-1082-2399-B3482DF67066}"/>
          </ac:spMkLst>
        </pc:spChg>
        <pc:spChg chg="mod">
          <ac:chgData name="Friese, Ingo" userId="0845593a-e346-45b0-b502-eddbc6070eb4" providerId="ADAL" clId="{C043D11D-9599-432B-8DA0-50AFDDB0C688}" dt="2024-09-03T14:40:03.967" v="5138" actId="207"/>
          <ac:spMkLst>
            <pc:docMk/>
            <pc:sldMk cId="652622896" sldId="2147473830"/>
            <ac:spMk id="5" creationId="{E5F02901-D586-E962-D824-5E746924B4F9}"/>
          </ac:spMkLst>
        </pc:spChg>
      </pc:sldChg>
      <pc:sldChg chg="addSp delSp modSp add mod ord delAnim modAnim">
        <pc:chgData name="Friese, Ingo" userId="0845593a-e346-45b0-b502-eddbc6070eb4" providerId="ADAL" clId="{C043D11D-9599-432B-8DA0-50AFDDB0C688}" dt="2024-09-03T13:39:52.573" v="3998" actId="20577"/>
        <pc:sldMkLst>
          <pc:docMk/>
          <pc:sldMk cId="26252895" sldId="2147473831"/>
        </pc:sldMkLst>
        <pc:spChg chg="mod">
          <ac:chgData name="Friese, Ingo" userId="0845593a-e346-45b0-b502-eddbc6070eb4" providerId="ADAL" clId="{C043D11D-9599-432B-8DA0-50AFDDB0C688}" dt="2024-09-03T13:39:52.573" v="3998" actId="20577"/>
          <ac:spMkLst>
            <pc:docMk/>
            <pc:sldMk cId="26252895" sldId="2147473831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9-02T13:03:02.412" v="3283" actId="478"/>
          <ac:spMkLst>
            <pc:docMk/>
            <pc:sldMk cId="26252895" sldId="2147473831"/>
            <ac:spMk id="3" creationId="{00000000-0000-0000-0000-000000000000}"/>
          </ac:spMkLst>
        </pc:spChg>
        <pc:spChg chg="add mod">
          <ac:chgData name="Friese, Ingo" userId="0845593a-e346-45b0-b502-eddbc6070eb4" providerId="ADAL" clId="{C043D11D-9599-432B-8DA0-50AFDDB0C688}" dt="2024-09-03T13:23:37.842" v="3685" actId="5793"/>
          <ac:spMkLst>
            <pc:docMk/>
            <pc:sldMk cId="26252895" sldId="2147473831"/>
            <ac:spMk id="5" creationId="{3C1F4CCF-4922-3029-35CA-0B00D4BEF23F}"/>
          </ac:spMkLst>
        </pc:spChg>
        <pc:spChg chg="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7" creationId="{00000000-0000-0000-0000-000000000000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0" creationId="{863BEA1A-F163-C098-BBD5-0CCD5B78C627}"/>
          </ac:spMkLst>
        </pc:spChg>
        <pc:spChg chg="add mod">
          <ac:chgData name="Friese, Ingo" userId="0845593a-e346-45b0-b502-eddbc6070eb4" providerId="ADAL" clId="{C043D11D-9599-432B-8DA0-50AFDDB0C688}" dt="2024-09-03T13:39:20.190" v="3982" actId="207"/>
          <ac:spMkLst>
            <pc:docMk/>
            <pc:sldMk cId="26252895" sldId="2147473831"/>
            <ac:spMk id="11" creationId="{7737349F-9AB7-8FDD-FD87-A15EAEEA7EE0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2" creationId="{BB48C531-357D-135C-0BBC-299FE701ACA5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3" creationId="{BCB945A4-0701-C82D-305A-51D7C2842A32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4" creationId="{A44B7C7B-911A-6C62-E517-A4B5B1C89E58}"/>
          </ac:spMkLst>
        </pc:spChg>
        <pc:spChg chg="add mod">
          <ac:chgData name="Friese, Ingo" userId="0845593a-e346-45b0-b502-eddbc6070eb4" providerId="ADAL" clId="{C043D11D-9599-432B-8DA0-50AFDDB0C688}" dt="2024-09-03T13:39:20.190" v="3982" actId="207"/>
          <ac:spMkLst>
            <pc:docMk/>
            <pc:sldMk cId="26252895" sldId="2147473831"/>
            <ac:spMk id="15" creationId="{F98D1097-3E9B-F5F8-73C9-548CD70DC2DC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6" creationId="{73E71827-C539-DFBF-2616-78AF17616696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7" creationId="{327D794C-F6CB-36D0-23BE-731A66FEB548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18" creationId="{C5BAB270-F0C0-6362-BAF4-7F28FDE35071}"/>
          </ac:spMkLst>
        </pc:spChg>
        <pc:spChg chg="add mod">
          <ac:chgData name="Friese, Ingo" userId="0845593a-e346-45b0-b502-eddbc6070eb4" providerId="ADAL" clId="{C043D11D-9599-432B-8DA0-50AFDDB0C688}" dt="2024-09-03T13:39:13.387" v="3981" actId="1038"/>
          <ac:spMkLst>
            <pc:docMk/>
            <pc:sldMk cId="26252895" sldId="2147473831"/>
            <ac:spMk id="20" creationId="{E3B8F802-71CA-070F-19F4-8272F78CB76F}"/>
          </ac:spMkLst>
        </pc:spChg>
        <pc:picChg chg="add del mod">
          <ac:chgData name="Friese, Ingo" userId="0845593a-e346-45b0-b502-eddbc6070eb4" providerId="ADAL" clId="{C043D11D-9599-432B-8DA0-50AFDDB0C688}" dt="2024-09-03T13:38:51.663" v="3949" actId="478"/>
          <ac:picMkLst>
            <pc:docMk/>
            <pc:sldMk cId="26252895" sldId="2147473831"/>
            <ac:picMk id="6" creationId="{B3231F99-0916-B8CF-8AD3-65B25DD8C9DE}"/>
          </ac:picMkLst>
        </pc:picChg>
        <pc:picChg chg="add mod">
          <ac:chgData name="Friese, Ingo" userId="0845593a-e346-45b0-b502-eddbc6070eb4" providerId="ADAL" clId="{C043D11D-9599-432B-8DA0-50AFDDB0C688}" dt="2024-09-03T13:39:39.300" v="3985" actId="14100"/>
          <ac:picMkLst>
            <pc:docMk/>
            <pc:sldMk cId="26252895" sldId="2147473831"/>
            <ac:picMk id="19" creationId="{CE664741-964F-3B43-1E26-3372316EC266}"/>
          </ac:picMkLst>
        </pc:picChg>
        <pc:cxnChg chg="add mod">
          <ac:chgData name="Friese, Ingo" userId="0845593a-e346-45b0-b502-eddbc6070eb4" providerId="ADAL" clId="{C043D11D-9599-432B-8DA0-50AFDDB0C688}" dt="2024-09-03T13:21:41.789" v="3583" actId="692"/>
          <ac:cxnSpMkLst>
            <pc:docMk/>
            <pc:sldMk cId="26252895" sldId="2147473831"/>
            <ac:cxnSpMk id="4" creationId="{A512C54D-2AE6-D450-F10C-793B6464E591}"/>
          </ac:cxnSpMkLst>
        </pc:cxnChg>
        <pc:cxnChg chg="add mod">
          <ac:chgData name="Friese, Ingo" userId="0845593a-e346-45b0-b502-eddbc6070eb4" providerId="ADAL" clId="{C043D11D-9599-432B-8DA0-50AFDDB0C688}" dt="2024-09-03T13:23:22.035" v="3659" actId="1037"/>
          <ac:cxnSpMkLst>
            <pc:docMk/>
            <pc:sldMk cId="26252895" sldId="2147473831"/>
            <ac:cxnSpMk id="9" creationId="{955A86D5-21E3-14B1-3558-A8D39C85FC2E}"/>
          </ac:cxnSpMkLst>
        </pc:cxnChg>
      </pc:sldChg>
      <pc:sldChg chg="addSp delSp modSp add mod delAnim">
        <pc:chgData name="Friese, Ingo" userId="0845593a-e346-45b0-b502-eddbc6070eb4" providerId="ADAL" clId="{C043D11D-9599-432B-8DA0-50AFDDB0C688}" dt="2024-09-03T13:37:50.104" v="3944" actId="20577"/>
        <pc:sldMkLst>
          <pc:docMk/>
          <pc:sldMk cId="722146939" sldId="2147473832"/>
        </pc:sldMkLst>
        <pc:spChg chg="mod">
          <ac:chgData name="Friese, Ingo" userId="0845593a-e346-45b0-b502-eddbc6070eb4" providerId="ADAL" clId="{C043D11D-9599-432B-8DA0-50AFDDB0C688}" dt="2024-09-03T13:37:50.104" v="3944" actId="20577"/>
          <ac:spMkLst>
            <pc:docMk/>
            <pc:sldMk cId="722146939" sldId="2147473832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9-03T13:37:06.910" v="3930" actId="478"/>
          <ac:spMkLst>
            <pc:docMk/>
            <pc:sldMk cId="722146939" sldId="2147473832"/>
            <ac:spMk id="5" creationId="{3C1F4CCF-4922-3029-35CA-0B00D4BEF23F}"/>
          </ac:spMkLst>
        </pc:spChg>
        <pc:spChg chg="add del mod">
          <ac:chgData name="Friese, Ingo" userId="0845593a-e346-45b0-b502-eddbc6070eb4" providerId="ADAL" clId="{C043D11D-9599-432B-8DA0-50AFDDB0C688}" dt="2024-09-03T13:37:08.626" v="3931" actId="478"/>
          <ac:spMkLst>
            <pc:docMk/>
            <pc:sldMk cId="722146939" sldId="2147473832"/>
            <ac:spMk id="8" creationId="{B3D6F729-08F3-17BC-6F6F-67521470348E}"/>
          </ac:spMkLst>
        </pc:spChg>
        <pc:spChg chg="add mod">
          <ac:chgData name="Friese, Ingo" userId="0845593a-e346-45b0-b502-eddbc6070eb4" providerId="ADAL" clId="{C043D11D-9599-432B-8DA0-50AFDDB0C688}" dt="2024-09-03T13:37:24.187" v="3934"/>
          <ac:spMkLst>
            <pc:docMk/>
            <pc:sldMk cId="722146939" sldId="2147473832"/>
            <ac:spMk id="11" creationId="{61873B93-D954-7E1B-B843-9664B4E0C6A2}"/>
          </ac:spMkLst>
        </pc:spChg>
        <pc:spChg chg="add mod">
          <ac:chgData name="Friese, Ingo" userId="0845593a-e346-45b0-b502-eddbc6070eb4" providerId="ADAL" clId="{C043D11D-9599-432B-8DA0-50AFDDB0C688}" dt="2024-09-03T13:37:24.187" v="3934"/>
          <ac:spMkLst>
            <pc:docMk/>
            <pc:sldMk cId="722146939" sldId="2147473832"/>
            <ac:spMk id="13" creationId="{D3A50AA7-668B-9E61-E564-E83996292BD4}"/>
          </ac:spMkLst>
        </pc:spChg>
        <pc:spChg chg="add mod">
          <ac:chgData name="Friese, Ingo" userId="0845593a-e346-45b0-b502-eddbc6070eb4" providerId="ADAL" clId="{C043D11D-9599-432B-8DA0-50AFDDB0C688}" dt="2024-09-03T13:37:24.187" v="3934"/>
          <ac:spMkLst>
            <pc:docMk/>
            <pc:sldMk cId="722146939" sldId="2147473832"/>
            <ac:spMk id="14" creationId="{BDABF45E-A59D-AD46-915B-36BA1E271961}"/>
          </ac:spMkLst>
        </pc:spChg>
        <pc:spChg chg="add mod">
          <ac:chgData name="Friese, Ingo" userId="0845593a-e346-45b0-b502-eddbc6070eb4" providerId="ADAL" clId="{C043D11D-9599-432B-8DA0-50AFDDB0C688}" dt="2024-09-03T13:37:24.187" v="3934"/>
          <ac:spMkLst>
            <pc:docMk/>
            <pc:sldMk cId="722146939" sldId="2147473832"/>
            <ac:spMk id="15" creationId="{1CC3100A-A3D7-1796-394A-F7E31E879F88}"/>
          </ac:spMkLst>
        </pc:spChg>
        <pc:spChg chg="add mod">
          <ac:chgData name="Friese, Ingo" userId="0845593a-e346-45b0-b502-eddbc6070eb4" providerId="ADAL" clId="{C043D11D-9599-432B-8DA0-50AFDDB0C688}" dt="2024-09-03T13:37:33.480" v="3935"/>
          <ac:spMkLst>
            <pc:docMk/>
            <pc:sldMk cId="722146939" sldId="2147473832"/>
            <ac:spMk id="17" creationId="{D58E9A68-B3F7-3613-35F6-D78DA41E7349}"/>
          </ac:spMkLst>
        </pc:spChg>
        <pc:spChg chg="add mod">
          <ac:chgData name="Friese, Ingo" userId="0845593a-e346-45b0-b502-eddbc6070eb4" providerId="ADAL" clId="{C043D11D-9599-432B-8DA0-50AFDDB0C688}" dt="2024-09-03T13:37:33.480" v="3935"/>
          <ac:spMkLst>
            <pc:docMk/>
            <pc:sldMk cId="722146939" sldId="2147473832"/>
            <ac:spMk id="19" creationId="{406C9780-0D24-6D4D-3C8E-EBF1755BC578}"/>
          </ac:spMkLst>
        </pc:spChg>
        <pc:spChg chg="add mod">
          <ac:chgData name="Friese, Ingo" userId="0845593a-e346-45b0-b502-eddbc6070eb4" providerId="ADAL" clId="{C043D11D-9599-432B-8DA0-50AFDDB0C688}" dt="2024-09-03T13:37:33.480" v="3935"/>
          <ac:spMkLst>
            <pc:docMk/>
            <pc:sldMk cId="722146939" sldId="2147473832"/>
            <ac:spMk id="20" creationId="{4B779298-DFF6-9170-DBE4-3CADC5F4EB49}"/>
          </ac:spMkLst>
        </pc:spChg>
        <pc:spChg chg="add mod">
          <ac:chgData name="Friese, Ingo" userId="0845593a-e346-45b0-b502-eddbc6070eb4" providerId="ADAL" clId="{C043D11D-9599-432B-8DA0-50AFDDB0C688}" dt="2024-09-03T13:37:33.480" v="3935"/>
          <ac:spMkLst>
            <pc:docMk/>
            <pc:sldMk cId="722146939" sldId="2147473832"/>
            <ac:spMk id="21" creationId="{9C4B95E9-FCA1-45F6-44FB-DA61D06B284D}"/>
          </ac:spMkLst>
        </pc:spChg>
        <pc:picChg chg="del">
          <ac:chgData name="Friese, Ingo" userId="0845593a-e346-45b0-b502-eddbc6070eb4" providerId="ADAL" clId="{C043D11D-9599-432B-8DA0-50AFDDB0C688}" dt="2024-09-03T13:36:58.094" v="3929" actId="478"/>
          <ac:picMkLst>
            <pc:docMk/>
            <pc:sldMk cId="722146939" sldId="2147473832"/>
            <ac:picMk id="6" creationId="{B3231F99-0916-B8CF-8AD3-65B25DD8C9DE}"/>
          </ac:picMkLst>
        </pc:picChg>
        <pc:picChg chg="add mod">
          <ac:chgData name="Friese, Ingo" userId="0845593a-e346-45b0-b502-eddbc6070eb4" providerId="ADAL" clId="{C043D11D-9599-432B-8DA0-50AFDDB0C688}" dt="2024-09-03T13:37:24.187" v="3934"/>
          <ac:picMkLst>
            <pc:docMk/>
            <pc:sldMk cId="722146939" sldId="2147473832"/>
            <ac:picMk id="10" creationId="{09C5F239-63E9-7D84-E385-546C84B4632D}"/>
          </ac:picMkLst>
        </pc:picChg>
        <pc:picChg chg="add mod">
          <ac:chgData name="Friese, Ingo" userId="0845593a-e346-45b0-b502-eddbc6070eb4" providerId="ADAL" clId="{C043D11D-9599-432B-8DA0-50AFDDB0C688}" dt="2024-09-03T13:37:24.187" v="3934"/>
          <ac:picMkLst>
            <pc:docMk/>
            <pc:sldMk cId="722146939" sldId="2147473832"/>
            <ac:picMk id="12" creationId="{38FECBBB-2FAC-019B-D480-ADB4027F78BD}"/>
          </ac:picMkLst>
        </pc:picChg>
        <pc:picChg chg="add mod">
          <ac:chgData name="Friese, Ingo" userId="0845593a-e346-45b0-b502-eddbc6070eb4" providerId="ADAL" clId="{C043D11D-9599-432B-8DA0-50AFDDB0C688}" dt="2024-09-03T13:37:33.480" v="3935"/>
          <ac:picMkLst>
            <pc:docMk/>
            <pc:sldMk cId="722146939" sldId="2147473832"/>
            <ac:picMk id="16" creationId="{F013AED6-4763-A07A-698F-09819F56B9DC}"/>
          </ac:picMkLst>
        </pc:picChg>
        <pc:picChg chg="add mod">
          <ac:chgData name="Friese, Ingo" userId="0845593a-e346-45b0-b502-eddbc6070eb4" providerId="ADAL" clId="{C043D11D-9599-432B-8DA0-50AFDDB0C688}" dt="2024-09-03T13:37:33.480" v="3935"/>
          <ac:picMkLst>
            <pc:docMk/>
            <pc:sldMk cId="722146939" sldId="2147473832"/>
            <ac:picMk id="18" creationId="{C9CA9F11-04D2-0A99-3A20-B12C84F9B80C}"/>
          </ac:picMkLst>
        </pc:picChg>
        <pc:cxnChg chg="del">
          <ac:chgData name="Friese, Ingo" userId="0845593a-e346-45b0-b502-eddbc6070eb4" providerId="ADAL" clId="{C043D11D-9599-432B-8DA0-50AFDDB0C688}" dt="2024-09-03T13:37:10.874" v="3933" actId="478"/>
          <ac:cxnSpMkLst>
            <pc:docMk/>
            <pc:sldMk cId="722146939" sldId="2147473832"/>
            <ac:cxnSpMk id="4" creationId="{A512C54D-2AE6-D450-F10C-793B6464E591}"/>
          </ac:cxnSpMkLst>
        </pc:cxnChg>
        <pc:cxnChg chg="del">
          <ac:chgData name="Friese, Ingo" userId="0845593a-e346-45b0-b502-eddbc6070eb4" providerId="ADAL" clId="{C043D11D-9599-432B-8DA0-50AFDDB0C688}" dt="2024-09-03T13:37:10.045" v="3932" actId="478"/>
          <ac:cxnSpMkLst>
            <pc:docMk/>
            <pc:sldMk cId="722146939" sldId="2147473832"/>
            <ac:cxnSpMk id="9" creationId="{955A86D5-21E3-14B1-3558-A8D39C85FC2E}"/>
          </ac:cxnSpMkLst>
        </pc:cxnChg>
      </pc:sldChg>
      <pc:sldChg chg="addSp delSp modSp add mod ord delAnim">
        <pc:chgData name="Friese, Ingo" userId="0845593a-e346-45b0-b502-eddbc6070eb4" providerId="ADAL" clId="{C043D11D-9599-432B-8DA0-50AFDDB0C688}" dt="2024-09-03T14:44:05.335" v="5228" actId="20577"/>
        <pc:sldMkLst>
          <pc:docMk/>
          <pc:sldMk cId="2861563127" sldId="2147473833"/>
        </pc:sldMkLst>
        <pc:spChg chg="mod">
          <ac:chgData name="Friese, Ingo" userId="0845593a-e346-45b0-b502-eddbc6070eb4" providerId="ADAL" clId="{C043D11D-9599-432B-8DA0-50AFDDB0C688}" dt="2024-09-03T14:44:05.335" v="5228" actId="20577"/>
          <ac:spMkLst>
            <pc:docMk/>
            <pc:sldMk cId="2861563127" sldId="2147473833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5" creationId="{3C1F4CCF-4922-3029-35CA-0B00D4BEF23F}"/>
          </ac:spMkLst>
        </pc:spChg>
        <pc:spChg chg="add del mod">
          <ac:chgData name="Friese, Ingo" userId="0845593a-e346-45b0-b502-eddbc6070eb4" providerId="ADAL" clId="{C043D11D-9599-432B-8DA0-50AFDDB0C688}" dt="2024-09-03T13:43:59.558" v="4015" actId="478"/>
          <ac:spMkLst>
            <pc:docMk/>
            <pc:sldMk cId="2861563127" sldId="2147473833"/>
            <ac:spMk id="6" creationId="{155B9E38-274B-2083-0365-00077B124934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0" creationId="{863BEA1A-F163-C098-BBD5-0CCD5B78C627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1" creationId="{7737349F-9AB7-8FDD-FD87-A15EAEEA7EE0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2" creationId="{BB48C531-357D-135C-0BBC-299FE701ACA5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3" creationId="{BCB945A4-0701-C82D-305A-51D7C2842A32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4" creationId="{A44B7C7B-911A-6C62-E517-A4B5B1C89E58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5" creationId="{F98D1097-3E9B-F5F8-73C9-548CD70DC2DC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6" creationId="{73E71827-C539-DFBF-2616-78AF17616696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7" creationId="{327D794C-F6CB-36D0-23BE-731A66FEB548}"/>
          </ac:spMkLst>
        </pc:spChg>
        <pc:spChg chg="del">
          <ac:chgData name="Friese, Ingo" userId="0845593a-e346-45b0-b502-eddbc6070eb4" providerId="ADAL" clId="{C043D11D-9599-432B-8DA0-50AFDDB0C688}" dt="2024-09-03T13:43:57.403" v="4014" actId="478"/>
          <ac:spMkLst>
            <pc:docMk/>
            <pc:sldMk cId="2861563127" sldId="2147473833"/>
            <ac:spMk id="18" creationId="{C5BAB270-F0C0-6362-BAF4-7F28FDE35071}"/>
          </ac:spMkLst>
        </pc:spChg>
        <pc:spChg chg="del">
          <ac:chgData name="Friese, Ingo" userId="0845593a-e346-45b0-b502-eddbc6070eb4" providerId="ADAL" clId="{C043D11D-9599-432B-8DA0-50AFDDB0C688}" dt="2024-09-03T13:46:02.074" v="4070" actId="478"/>
          <ac:spMkLst>
            <pc:docMk/>
            <pc:sldMk cId="2861563127" sldId="2147473833"/>
            <ac:spMk id="20" creationId="{E3B8F802-71CA-070F-19F4-8272F78CB76F}"/>
          </ac:spMkLst>
        </pc:spChg>
        <pc:spChg chg="add del mod">
          <ac:chgData name="Friese, Ingo" userId="0845593a-e346-45b0-b502-eddbc6070eb4" providerId="ADAL" clId="{C043D11D-9599-432B-8DA0-50AFDDB0C688}" dt="2024-09-03T14:40:34.292" v="5146" actId="478"/>
          <ac:spMkLst>
            <pc:docMk/>
            <pc:sldMk cId="2861563127" sldId="2147473833"/>
            <ac:spMk id="24" creationId="{8893F802-A840-2FA6-87E8-3AC0D812889B}"/>
          </ac:spMkLst>
        </pc:spChg>
        <pc:spChg chg="add del mod">
          <ac:chgData name="Friese, Ingo" userId="0845593a-e346-45b0-b502-eddbc6070eb4" providerId="ADAL" clId="{C043D11D-9599-432B-8DA0-50AFDDB0C688}" dt="2024-09-03T14:40:30.480" v="5144" actId="478"/>
          <ac:spMkLst>
            <pc:docMk/>
            <pc:sldMk cId="2861563127" sldId="2147473833"/>
            <ac:spMk id="25" creationId="{2575F94A-FAD8-D818-7F5A-F7480A9D2AF4}"/>
          </ac:spMkLst>
        </pc:spChg>
        <pc:spChg chg="add del mod">
          <ac:chgData name="Friese, Ingo" userId="0845593a-e346-45b0-b502-eddbc6070eb4" providerId="ADAL" clId="{C043D11D-9599-432B-8DA0-50AFDDB0C688}" dt="2024-09-03T13:48:28.074" v="4242" actId="21"/>
          <ac:spMkLst>
            <pc:docMk/>
            <pc:sldMk cId="2861563127" sldId="2147473833"/>
            <ac:spMk id="30" creationId="{882CB40E-2A73-55E5-6CA6-5E263D3A1FF4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31" creationId="{E16286A4-18E4-2358-A4B9-1C3E4C21171B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32" creationId="{547BE142-5782-8CCE-8DB9-FF5B29165EFB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33" creationId="{325A5472-575E-C5CB-3B17-540ED80F4969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34" creationId="{24B02FC6-BAD6-62CD-7E10-F4148E0E4DFE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35" creationId="{F1EE8F08-FCCC-B09E-EA96-4E3C76924BCB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39" creationId="{2BB90D57-C8D7-5F6A-CC89-12FFF25F6CD6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40" creationId="{486774BA-83C6-0EFF-112A-244193534D91}"/>
          </ac:spMkLst>
        </pc:spChg>
        <pc:spChg chg="add mod">
          <ac:chgData name="Friese, Ingo" userId="0845593a-e346-45b0-b502-eddbc6070eb4" providerId="ADAL" clId="{C043D11D-9599-432B-8DA0-50AFDDB0C688}" dt="2024-09-03T14:42:09.130" v="5147"/>
          <ac:spMkLst>
            <pc:docMk/>
            <pc:sldMk cId="2861563127" sldId="2147473833"/>
            <ac:spMk id="41" creationId="{1853B86A-EABA-A699-A66A-E7DD2F7B2A45}"/>
          </ac:spMkLst>
        </pc:spChg>
        <pc:spChg chg="add mod">
          <ac:chgData name="Friese, Ingo" userId="0845593a-e346-45b0-b502-eddbc6070eb4" providerId="ADAL" clId="{C043D11D-9599-432B-8DA0-50AFDDB0C688}" dt="2024-09-03T14:42:16.094" v="5148" actId="207"/>
          <ac:spMkLst>
            <pc:docMk/>
            <pc:sldMk cId="2861563127" sldId="2147473833"/>
            <ac:spMk id="42" creationId="{3618AFF2-473F-CE69-ED87-E2A4AFC93675}"/>
          </ac:spMkLst>
        </pc:spChg>
        <pc:picChg chg="del">
          <ac:chgData name="Friese, Ingo" userId="0845593a-e346-45b0-b502-eddbc6070eb4" providerId="ADAL" clId="{C043D11D-9599-432B-8DA0-50AFDDB0C688}" dt="2024-09-03T13:43:57.403" v="4014" actId="478"/>
          <ac:picMkLst>
            <pc:docMk/>
            <pc:sldMk cId="2861563127" sldId="2147473833"/>
            <ac:picMk id="19" creationId="{CE664741-964F-3B43-1E26-3372316EC266}"/>
          </ac:picMkLst>
        </pc:picChg>
        <pc:picChg chg="add del mod modCrop">
          <ac:chgData name="Friese, Ingo" userId="0845593a-e346-45b0-b502-eddbc6070eb4" providerId="ADAL" clId="{C043D11D-9599-432B-8DA0-50AFDDB0C688}" dt="2024-09-03T14:40:31.236" v="5145" actId="478"/>
          <ac:picMkLst>
            <pc:docMk/>
            <pc:sldMk cId="2861563127" sldId="2147473833"/>
            <ac:picMk id="21" creationId="{FB502D18-C9DE-EC1A-74C4-FBFA2BD998A0}"/>
          </ac:picMkLst>
        </pc:picChg>
        <pc:picChg chg="add del mod">
          <ac:chgData name="Friese, Ingo" userId="0845593a-e346-45b0-b502-eddbc6070eb4" providerId="ADAL" clId="{C043D11D-9599-432B-8DA0-50AFDDB0C688}" dt="2024-09-03T14:40:28.494" v="5143" actId="478"/>
          <ac:picMkLst>
            <pc:docMk/>
            <pc:sldMk cId="2861563127" sldId="2147473833"/>
            <ac:picMk id="23" creationId="{4308369E-2380-2C33-72EA-0653394EBF81}"/>
          </ac:picMkLst>
        </pc:picChg>
        <pc:picChg chg="add del mod">
          <ac:chgData name="Friese, Ingo" userId="0845593a-e346-45b0-b502-eddbc6070eb4" providerId="ADAL" clId="{C043D11D-9599-432B-8DA0-50AFDDB0C688}" dt="2024-09-03T13:46:39.247" v="4113" actId="478"/>
          <ac:picMkLst>
            <pc:docMk/>
            <pc:sldMk cId="2861563127" sldId="2147473833"/>
            <ac:picMk id="27" creationId="{F2A2ADE7-E041-DA6A-2DB6-FAA6E70E0D1A}"/>
          </ac:picMkLst>
        </pc:picChg>
        <pc:picChg chg="add del mod">
          <ac:chgData name="Friese, Ingo" userId="0845593a-e346-45b0-b502-eddbc6070eb4" providerId="ADAL" clId="{C043D11D-9599-432B-8DA0-50AFDDB0C688}" dt="2024-09-03T13:48:28.074" v="4242" actId="21"/>
          <ac:picMkLst>
            <pc:docMk/>
            <pc:sldMk cId="2861563127" sldId="2147473833"/>
            <ac:picMk id="29" creationId="{0C23C884-07B3-3716-1C71-3A0B0A783692}"/>
          </ac:picMkLst>
        </pc:picChg>
        <pc:picChg chg="add mod">
          <ac:chgData name="Friese, Ingo" userId="0845593a-e346-45b0-b502-eddbc6070eb4" providerId="ADAL" clId="{C043D11D-9599-432B-8DA0-50AFDDB0C688}" dt="2024-09-03T14:42:09.130" v="5147"/>
          <ac:picMkLst>
            <pc:docMk/>
            <pc:sldMk cId="2861563127" sldId="2147473833"/>
            <ac:picMk id="36" creationId="{56F41FDB-48B8-8BEF-20F7-BA4760812990}"/>
          </ac:picMkLst>
        </pc:picChg>
        <pc:picChg chg="add mod">
          <ac:chgData name="Friese, Ingo" userId="0845593a-e346-45b0-b502-eddbc6070eb4" providerId="ADAL" clId="{C043D11D-9599-432B-8DA0-50AFDDB0C688}" dt="2024-09-03T14:42:09.130" v="5147"/>
          <ac:picMkLst>
            <pc:docMk/>
            <pc:sldMk cId="2861563127" sldId="2147473833"/>
            <ac:picMk id="37" creationId="{D6EFF8E5-F064-8C71-5F5A-F6775D9177ED}"/>
          </ac:picMkLst>
        </pc:picChg>
        <pc:picChg chg="add mod">
          <ac:chgData name="Friese, Ingo" userId="0845593a-e346-45b0-b502-eddbc6070eb4" providerId="ADAL" clId="{C043D11D-9599-432B-8DA0-50AFDDB0C688}" dt="2024-09-03T14:42:09.130" v="5147"/>
          <ac:picMkLst>
            <pc:docMk/>
            <pc:sldMk cId="2861563127" sldId="2147473833"/>
            <ac:picMk id="38" creationId="{DC506C88-B0EF-CA83-0391-851368E04AAB}"/>
          </ac:picMkLst>
        </pc:picChg>
        <pc:cxnChg chg="del">
          <ac:chgData name="Friese, Ingo" userId="0845593a-e346-45b0-b502-eddbc6070eb4" providerId="ADAL" clId="{C043D11D-9599-432B-8DA0-50AFDDB0C688}" dt="2024-09-03T13:43:57.403" v="4014" actId="478"/>
          <ac:cxnSpMkLst>
            <pc:docMk/>
            <pc:sldMk cId="2861563127" sldId="2147473833"/>
            <ac:cxnSpMk id="4" creationId="{A512C54D-2AE6-D450-F10C-793B6464E591}"/>
          </ac:cxnSpMkLst>
        </pc:cxnChg>
        <pc:cxnChg chg="del">
          <ac:chgData name="Friese, Ingo" userId="0845593a-e346-45b0-b502-eddbc6070eb4" providerId="ADAL" clId="{C043D11D-9599-432B-8DA0-50AFDDB0C688}" dt="2024-09-03T13:43:57.403" v="4014" actId="478"/>
          <ac:cxnSpMkLst>
            <pc:docMk/>
            <pc:sldMk cId="2861563127" sldId="2147473833"/>
            <ac:cxnSpMk id="9" creationId="{955A86D5-21E3-14B1-3558-A8D39C85FC2E}"/>
          </ac:cxnSpMkLst>
        </pc:cxnChg>
      </pc:sldChg>
      <pc:sldChg chg="addSp delSp modSp add mod">
        <pc:chgData name="Friese, Ingo" userId="0845593a-e346-45b0-b502-eddbc6070eb4" providerId="ADAL" clId="{C043D11D-9599-432B-8DA0-50AFDDB0C688}" dt="2024-09-03T13:49:40.627" v="4269" actId="1076"/>
        <pc:sldMkLst>
          <pc:docMk/>
          <pc:sldMk cId="2075906464" sldId="2147473834"/>
        </pc:sldMkLst>
        <pc:spChg chg="add mod">
          <ac:chgData name="Friese, Ingo" userId="0845593a-e346-45b0-b502-eddbc6070eb4" providerId="ADAL" clId="{C043D11D-9599-432B-8DA0-50AFDDB0C688}" dt="2024-09-03T13:49:40.627" v="4269" actId="1076"/>
          <ac:spMkLst>
            <pc:docMk/>
            <pc:sldMk cId="2075906464" sldId="2147473834"/>
            <ac:spMk id="5" creationId="{56681ABC-AB99-BA73-0E55-5AC6547B91C2}"/>
          </ac:spMkLst>
        </pc:spChg>
        <pc:spChg chg="del">
          <ac:chgData name="Friese, Ingo" userId="0845593a-e346-45b0-b502-eddbc6070eb4" providerId="ADAL" clId="{C043D11D-9599-432B-8DA0-50AFDDB0C688}" dt="2024-09-03T13:48:36.864" v="4245" actId="478"/>
          <ac:spMkLst>
            <pc:docMk/>
            <pc:sldMk cId="2075906464" sldId="2147473834"/>
            <ac:spMk id="24" creationId="{8893F802-A840-2FA6-87E8-3AC0D812889B}"/>
          </ac:spMkLst>
        </pc:spChg>
        <pc:spChg chg="del">
          <ac:chgData name="Friese, Ingo" userId="0845593a-e346-45b0-b502-eddbc6070eb4" providerId="ADAL" clId="{C043D11D-9599-432B-8DA0-50AFDDB0C688}" dt="2024-09-03T13:48:39.176" v="4247" actId="478"/>
          <ac:spMkLst>
            <pc:docMk/>
            <pc:sldMk cId="2075906464" sldId="2147473834"/>
            <ac:spMk id="25" creationId="{2575F94A-FAD8-D818-7F5A-F7480A9D2AF4}"/>
          </ac:spMkLst>
        </pc:spChg>
        <pc:spChg chg="add mod">
          <ac:chgData name="Friese, Ingo" userId="0845593a-e346-45b0-b502-eddbc6070eb4" providerId="ADAL" clId="{C043D11D-9599-432B-8DA0-50AFDDB0C688}" dt="2024-09-03T13:48:40.373" v="4248"/>
          <ac:spMkLst>
            <pc:docMk/>
            <pc:sldMk cId="2075906464" sldId="2147473834"/>
            <ac:spMk id="30" creationId="{882CB40E-2A73-55E5-6CA6-5E263D3A1FF4}"/>
          </ac:spMkLst>
        </pc:spChg>
        <pc:picChg chg="add mod">
          <ac:chgData name="Friese, Ingo" userId="0845593a-e346-45b0-b502-eddbc6070eb4" providerId="ADAL" clId="{C043D11D-9599-432B-8DA0-50AFDDB0C688}" dt="2024-09-03T13:49:04.190" v="4253" actId="1076"/>
          <ac:picMkLst>
            <pc:docMk/>
            <pc:sldMk cId="2075906464" sldId="2147473834"/>
            <ac:picMk id="4" creationId="{84A52D5A-F45B-E37E-6633-F9BC5E2DF089}"/>
          </ac:picMkLst>
        </pc:picChg>
        <pc:picChg chg="del">
          <ac:chgData name="Friese, Ingo" userId="0845593a-e346-45b0-b502-eddbc6070eb4" providerId="ADAL" clId="{C043D11D-9599-432B-8DA0-50AFDDB0C688}" dt="2024-09-03T13:48:35.037" v="4244" actId="478"/>
          <ac:picMkLst>
            <pc:docMk/>
            <pc:sldMk cId="2075906464" sldId="2147473834"/>
            <ac:picMk id="21" creationId="{FB502D18-C9DE-EC1A-74C4-FBFA2BD998A0}"/>
          </ac:picMkLst>
        </pc:picChg>
        <pc:picChg chg="del">
          <ac:chgData name="Friese, Ingo" userId="0845593a-e346-45b0-b502-eddbc6070eb4" providerId="ADAL" clId="{C043D11D-9599-432B-8DA0-50AFDDB0C688}" dt="2024-09-03T13:48:37.648" v="4246" actId="478"/>
          <ac:picMkLst>
            <pc:docMk/>
            <pc:sldMk cId="2075906464" sldId="2147473834"/>
            <ac:picMk id="23" creationId="{4308369E-2380-2C33-72EA-0653394EBF81}"/>
          </ac:picMkLst>
        </pc:picChg>
        <pc:picChg chg="add mod">
          <ac:chgData name="Friese, Ingo" userId="0845593a-e346-45b0-b502-eddbc6070eb4" providerId="ADAL" clId="{C043D11D-9599-432B-8DA0-50AFDDB0C688}" dt="2024-09-03T13:48:40.373" v="4248"/>
          <ac:picMkLst>
            <pc:docMk/>
            <pc:sldMk cId="2075906464" sldId="2147473834"/>
            <ac:picMk id="29" creationId="{0C23C884-07B3-3716-1C71-3A0B0A783692}"/>
          </ac:picMkLst>
        </pc:picChg>
      </pc:sldChg>
      <pc:sldChg chg="addSp delSp modSp add mod ord">
        <pc:chgData name="Friese, Ingo" userId="0845593a-e346-45b0-b502-eddbc6070eb4" providerId="ADAL" clId="{C043D11D-9599-432B-8DA0-50AFDDB0C688}" dt="2024-09-03T14:45:44.122" v="5368" actId="20577"/>
        <pc:sldMkLst>
          <pc:docMk/>
          <pc:sldMk cId="2555058724" sldId="2147473835"/>
        </pc:sldMkLst>
        <pc:spChg chg="del">
          <ac:chgData name="Friese, Ingo" userId="0845593a-e346-45b0-b502-eddbc6070eb4" providerId="ADAL" clId="{C043D11D-9599-432B-8DA0-50AFDDB0C688}" dt="2024-09-03T13:58:22.465" v="4880" actId="478"/>
          <ac:spMkLst>
            <pc:docMk/>
            <pc:sldMk cId="2555058724" sldId="2147473835"/>
            <ac:spMk id="3" creationId="{04D84B64-138C-4655-86F9-DC4E1CCF630C}"/>
          </ac:spMkLst>
        </pc:spChg>
        <pc:spChg chg="add mod">
          <ac:chgData name="Friese, Ingo" userId="0845593a-e346-45b0-b502-eddbc6070eb4" providerId="ADAL" clId="{C043D11D-9599-432B-8DA0-50AFDDB0C688}" dt="2024-09-03T13:58:51.138" v="4893" actId="6549"/>
          <ac:spMkLst>
            <pc:docMk/>
            <pc:sldMk cId="2555058724" sldId="2147473835"/>
            <ac:spMk id="5" creationId="{75F45CF5-502F-64F8-0A9A-2A8FA8323B7A}"/>
          </ac:spMkLst>
        </pc:spChg>
        <pc:spChg chg="del">
          <ac:chgData name="Friese, Ingo" userId="0845593a-e346-45b0-b502-eddbc6070eb4" providerId="ADAL" clId="{C043D11D-9599-432B-8DA0-50AFDDB0C688}" dt="2024-09-03T13:50:25.975" v="4276" actId="478"/>
          <ac:spMkLst>
            <pc:docMk/>
            <pc:sldMk cId="2555058724" sldId="2147473835"/>
            <ac:spMk id="6" creationId="{AD6F74B4-93A7-64DA-B526-522E36E02D65}"/>
          </ac:spMkLst>
        </pc:spChg>
        <pc:spChg chg="del">
          <ac:chgData name="Friese, Ingo" userId="0845593a-e346-45b0-b502-eddbc6070eb4" providerId="ADAL" clId="{C043D11D-9599-432B-8DA0-50AFDDB0C688}" dt="2024-09-03T13:50:23.190" v="4273" actId="478"/>
          <ac:spMkLst>
            <pc:docMk/>
            <pc:sldMk cId="2555058724" sldId="2147473835"/>
            <ac:spMk id="8" creationId="{DCD23A28-A6F4-EF78-6DAC-0B76A168C1AD}"/>
          </ac:spMkLst>
        </pc:spChg>
        <pc:spChg chg="mod">
          <ac:chgData name="Friese, Ingo" userId="0845593a-e346-45b0-b502-eddbc6070eb4" providerId="ADAL" clId="{C043D11D-9599-432B-8DA0-50AFDDB0C688}" dt="2024-09-03T13:54:20.935" v="4465" actId="20577"/>
          <ac:spMkLst>
            <pc:docMk/>
            <pc:sldMk cId="2555058724" sldId="2147473835"/>
            <ac:spMk id="9" creationId="{817FCAEA-EAD2-5D3C-4040-CA19BCDAEB4C}"/>
          </ac:spMkLst>
        </pc:spChg>
        <pc:spChg chg="del mod">
          <ac:chgData name="Friese, Ingo" userId="0845593a-e346-45b0-b502-eddbc6070eb4" providerId="ADAL" clId="{C043D11D-9599-432B-8DA0-50AFDDB0C688}" dt="2024-09-03T13:50:25.203" v="4275" actId="478"/>
          <ac:spMkLst>
            <pc:docMk/>
            <pc:sldMk cId="2555058724" sldId="2147473835"/>
            <ac:spMk id="10" creationId="{9CBD7782-11B2-436D-27E0-D98641409C88}"/>
          </ac:spMkLst>
        </pc:spChg>
        <pc:spChg chg="add mod">
          <ac:chgData name="Friese, Ingo" userId="0845593a-e346-45b0-b502-eddbc6070eb4" providerId="ADAL" clId="{C043D11D-9599-432B-8DA0-50AFDDB0C688}" dt="2024-09-03T13:59:01.901" v="4898" actId="1076"/>
          <ac:spMkLst>
            <pc:docMk/>
            <pc:sldMk cId="2555058724" sldId="2147473835"/>
            <ac:spMk id="16" creationId="{06F36D50-0E0C-A0DA-92B6-945388525C62}"/>
          </ac:spMkLst>
        </pc:spChg>
        <pc:spChg chg="add mod">
          <ac:chgData name="Friese, Ingo" userId="0845593a-e346-45b0-b502-eddbc6070eb4" providerId="ADAL" clId="{C043D11D-9599-432B-8DA0-50AFDDB0C688}" dt="2024-09-03T13:59:03.779" v="4899"/>
          <ac:spMkLst>
            <pc:docMk/>
            <pc:sldMk cId="2555058724" sldId="2147473835"/>
            <ac:spMk id="17" creationId="{27F375A5-734A-AF97-87DF-FFE66067EA67}"/>
          </ac:spMkLst>
        </pc:spChg>
        <pc:spChg chg="del">
          <ac:chgData name="Friese, Ingo" userId="0845593a-e346-45b0-b502-eddbc6070eb4" providerId="ADAL" clId="{C043D11D-9599-432B-8DA0-50AFDDB0C688}" dt="2024-09-03T13:58:24.888" v="4881" actId="478"/>
          <ac:spMkLst>
            <pc:docMk/>
            <pc:sldMk cId="2555058724" sldId="2147473835"/>
            <ac:spMk id="18" creationId="{87C3A80A-FF1B-9AB1-6847-E032CC6F2CBC}"/>
          </ac:spMkLst>
        </pc:spChg>
        <pc:spChg chg="mod">
          <ac:chgData name="Friese, Ingo" userId="0845593a-e346-45b0-b502-eddbc6070eb4" providerId="ADAL" clId="{C043D11D-9599-432B-8DA0-50AFDDB0C688}" dt="2024-09-03T14:45:44.122" v="5368" actId="20577"/>
          <ac:spMkLst>
            <pc:docMk/>
            <pc:sldMk cId="2555058724" sldId="2147473835"/>
            <ac:spMk id="20" creationId="{CEEC422C-FE54-C576-EC69-814387289714}"/>
          </ac:spMkLst>
        </pc:spChg>
        <pc:spChg chg="del">
          <ac:chgData name="Friese, Ingo" userId="0845593a-e346-45b0-b502-eddbc6070eb4" providerId="ADAL" clId="{C043D11D-9599-432B-8DA0-50AFDDB0C688}" dt="2024-09-03T13:50:32.099" v="4283" actId="478"/>
          <ac:spMkLst>
            <pc:docMk/>
            <pc:sldMk cId="2555058724" sldId="2147473835"/>
            <ac:spMk id="21" creationId="{BB5DEA4C-72BF-926B-1576-806172D8E993}"/>
          </ac:spMkLst>
        </pc:spChg>
        <pc:spChg chg="add mod">
          <ac:chgData name="Friese, Ingo" userId="0845593a-e346-45b0-b502-eddbc6070eb4" providerId="ADAL" clId="{C043D11D-9599-432B-8DA0-50AFDDB0C688}" dt="2024-09-03T13:59:04.141" v="4900"/>
          <ac:spMkLst>
            <pc:docMk/>
            <pc:sldMk cId="2555058724" sldId="2147473835"/>
            <ac:spMk id="24" creationId="{0534A565-692F-EDD9-88CD-6612B8FFA34C}"/>
          </ac:spMkLst>
        </pc:spChg>
        <pc:spChg chg="add mod">
          <ac:chgData name="Friese, Ingo" userId="0845593a-e346-45b0-b502-eddbc6070eb4" providerId="ADAL" clId="{C043D11D-9599-432B-8DA0-50AFDDB0C688}" dt="2024-09-03T13:59:04.567" v="4901"/>
          <ac:spMkLst>
            <pc:docMk/>
            <pc:sldMk cId="2555058724" sldId="2147473835"/>
            <ac:spMk id="25" creationId="{CCBE3CDD-E5D8-F817-5803-B4D56104DAD3}"/>
          </ac:spMkLst>
        </pc:spChg>
        <pc:spChg chg="del">
          <ac:chgData name="Friese, Ingo" userId="0845593a-e346-45b0-b502-eddbc6070eb4" providerId="ADAL" clId="{C043D11D-9599-432B-8DA0-50AFDDB0C688}" dt="2024-09-03T13:58:26.516" v="4882" actId="478"/>
          <ac:spMkLst>
            <pc:docMk/>
            <pc:sldMk cId="2555058724" sldId="2147473835"/>
            <ac:spMk id="37" creationId="{6A51AB18-E1D8-27CA-5CDF-8262AF7FABDF}"/>
          </ac:spMkLst>
        </pc:spChg>
        <pc:picChg chg="del">
          <ac:chgData name="Friese, Ingo" userId="0845593a-e346-45b0-b502-eddbc6070eb4" providerId="ADAL" clId="{C043D11D-9599-432B-8DA0-50AFDDB0C688}" dt="2024-09-03T13:54:09.971" v="4449" actId="478"/>
          <ac:picMkLst>
            <pc:docMk/>
            <pc:sldMk cId="2555058724" sldId="2147473835"/>
            <ac:picMk id="11" creationId="{6DDFB8FA-9289-8415-366B-42CA9CA43E31}"/>
          </ac:picMkLst>
        </pc:picChg>
        <pc:picChg chg="del">
          <ac:chgData name="Friese, Ingo" userId="0845593a-e346-45b0-b502-eddbc6070eb4" providerId="ADAL" clId="{C043D11D-9599-432B-8DA0-50AFDDB0C688}" dt="2024-09-03T13:54:09.204" v="4448" actId="478"/>
          <ac:picMkLst>
            <pc:docMk/>
            <pc:sldMk cId="2555058724" sldId="2147473835"/>
            <ac:picMk id="13" creationId="{E9FECDFB-C8DD-D100-951C-50C41606A2A8}"/>
          </ac:picMkLst>
        </pc:picChg>
        <pc:picChg chg="del">
          <ac:chgData name="Friese, Ingo" userId="0845593a-e346-45b0-b502-eddbc6070eb4" providerId="ADAL" clId="{C043D11D-9599-432B-8DA0-50AFDDB0C688}" dt="2024-09-03T13:54:08.344" v="4447" actId="478"/>
          <ac:picMkLst>
            <pc:docMk/>
            <pc:sldMk cId="2555058724" sldId="2147473835"/>
            <ac:picMk id="14" creationId="{DC69A34C-EDF2-8BB8-6685-D1B3EF5ACABB}"/>
          </ac:picMkLst>
        </pc:picChg>
        <pc:picChg chg="del">
          <ac:chgData name="Friese, Ingo" userId="0845593a-e346-45b0-b502-eddbc6070eb4" providerId="ADAL" clId="{C043D11D-9599-432B-8DA0-50AFDDB0C688}" dt="2024-09-03T13:54:13.882" v="4455" actId="478"/>
          <ac:picMkLst>
            <pc:docMk/>
            <pc:sldMk cId="2555058724" sldId="2147473835"/>
            <ac:picMk id="31" creationId="{459ACF85-BD71-3CFF-7BF6-9EE73657851B}"/>
          </ac:picMkLst>
        </pc:picChg>
        <pc:picChg chg="del">
          <ac:chgData name="Friese, Ingo" userId="0845593a-e346-45b0-b502-eddbc6070eb4" providerId="ADAL" clId="{C043D11D-9599-432B-8DA0-50AFDDB0C688}" dt="2024-09-03T13:54:13.076" v="4454" actId="478"/>
          <ac:picMkLst>
            <pc:docMk/>
            <pc:sldMk cId="2555058724" sldId="2147473835"/>
            <ac:picMk id="32" creationId="{E854A0BA-7EDD-12A1-747F-12C52568B504}"/>
          </ac:picMkLst>
        </pc:picChg>
        <pc:picChg chg="del">
          <ac:chgData name="Friese, Ingo" userId="0845593a-e346-45b0-b502-eddbc6070eb4" providerId="ADAL" clId="{C043D11D-9599-432B-8DA0-50AFDDB0C688}" dt="2024-09-03T13:54:12.489" v="4453" actId="478"/>
          <ac:picMkLst>
            <pc:docMk/>
            <pc:sldMk cId="2555058724" sldId="2147473835"/>
            <ac:picMk id="33" creationId="{5EBA21AA-76A6-2E2E-0477-048489213E7C}"/>
          </ac:picMkLst>
        </pc:picChg>
        <pc:picChg chg="del">
          <ac:chgData name="Friese, Ingo" userId="0845593a-e346-45b0-b502-eddbc6070eb4" providerId="ADAL" clId="{C043D11D-9599-432B-8DA0-50AFDDB0C688}" dt="2024-09-03T13:54:11.833" v="4452" actId="478"/>
          <ac:picMkLst>
            <pc:docMk/>
            <pc:sldMk cId="2555058724" sldId="2147473835"/>
            <ac:picMk id="34" creationId="{8C66564D-DCC0-3DCE-FAD7-7658D3ED2C09}"/>
          </ac:picMkLst>
        </pc:picChg>
        <pc:picChg chg="del">
          <ac:chgData name="Friese, Ingo" userId="0845593a-e346-45b0-b502-eddbc6070eb4" providerId="ADAL" clId="{C043D11D-9599-432B-8DA0-50AFDDB0C688}" dt="2024-09-03T13:54:11.168" v="4451" actId="478"/>
          <ac:picMkLst>
            <pc:docMk/>
            <pc:sldMk cId="2555058724" sldId="2147473835"/>
            <ac:picMk id="35" creationId="{4DEE8AFD-1938-C035-048D-BF3291077B8B}"/>
          </ac:picMkLst>
        </pc:picChg>
        <pc:picChg chg="del">
          <ac:chgData name="Friese, Ingo" userId="0845593a-e346-45b0-b502-eddbc6070eb4" providerId="ADAL" clId="{C043D11D-9599-432B-8DA0-50AFDDB0C688}" dt="2024-09-03T13:54:10.492" v="4450" actId="478"/>
          <ac:picMkLst>
            <pc:docMk/>
            <pc:sldMk cId="2555058724" sldId="2147473835"/>
            <ac:picMk id="36" creationId="{6A60EC2A-375B-202D-A5CF-3A26FDBAADC2}"/>
          </ac:picMkLst>
        </pc:picChg>
        <pc:cxnChg chg="del mod">
          <ac:chgData name="Friese, Ingo" userId="0845593a-e346-45b0-b502-eddbc6070eb4" providerId="ADAL" clId="{C043D11D-9599-432B-8DA0-50AFDDB0C688}" dt="2024-09-03T13:50:30.549" v="4281" actId="478"/>
          <ac:cxnSpMkLst>
            <pc:docMk/>
            <pc:sldMk cId="2555058724" sldId="2147473835"/>
            <ac:cxnSpMk id="4" creationId="{8B3C4CD8-D254-2882-5AA4-54DE59D47794}"/>
          </ac:cxnSpMkLst>
        </pc:cxnChg>
        <pc:cxnChg chg="del mod">
          <ac:chgData name="Friese, Ingo" userId="0845593a-e346-45b0-b502-eddbc6070eb4" providerId="ADAL" clId="{C043D11D-9599-432B-8DA0-50AFDDB0C688}" dt="2024-09-03T13:50:27.566" v="4278" actId="478"/>
          <ac:cxnSpMkLst>
            <pc:docMk/>
            <pc:sldMk cId="2555058724" sldId="2147473835"/>
            <ac:cxnSpMk id="12" creationId="{8544DEFC-82B8-4617-89A0-3012030A58A9}"/>
          </ac:cxnSpMkLst>
        </pc:cxnChg>
        <pc:cxnChg chg="del mod">
          <ac:chgData name="Friese, Ingo" userId="0845593a-e346-45b0-b502-eddbc6070eb4" providerId="ADAL" clId="{C043D11D-9599-432B-8DA0-50AFDDB0C688}" dt="2024-09-03T13:50:29.602" v="4280" actId="478"/>
          <ac:cxnSpMkLst>
            <pc:docMk/>
            <pc:sldMk cId="2555058724" sldId="2147473835"/>
            <ac:cxnSpMk id="15" creationId="{9F578A47-C702-4290-CDE6-E0EC89E339CC}"/>
          </ac:cxnSpMkLst>
        </pc:cxnChg>
        <pc:cxnChg chg="del">
          <ac:chgData name="Friese, Ingo" userId="0845593a-e346-45b0-b502-eddbc6070eb4" providerId="ADAL" clId="{C043D11D-9599-432B-8DA0-50AFDDB0C688}" dt="2024-09-03T13:50:26.897" v="4277" actId="478"/>
          <ac:cxnSpMkLst>
            <pc:docMk/>
            <pc:sldMk cId="2555058724" sldId="2147473835"/>
            <ac:cxnSpMk id="19" creationId="{E8B48B23-AD40-5D3D-8C66-711D0A792B0B}"/>
          </ac:cxnSpMkLst>
        </pc:cxnChg>
        <pc:cxnChg chg="del mod">
          <ac:chgData name="Friese, Ingo" userId="0845593a-e346-45b0-b502-eddbc6070eb4" providerId="ADAL" clId="{C043D11D-9599-432B-8DA0-50AFDDB0C688}" dt="2024-09-03T13:50:31.195" v="4282" actId="478"/>
          <ac:cxnSpMkLst>
            <pc:docMk/>
            <pc:sldMk cId="2555058724" sldId="2147473835"/>
            <ac:cxnSpMk id="22" creationId="{67BF5683-FC2A-3617-85D0-9258AB4517D3}"/>
          </ac:cxnSpMkLst>
        </pc:cxnChg>
        <pc:cxnChg chg="del mod">
          <ac:chgData name="Friese, Ingo" userId="0845593a-e346-45b0-b502-eddbc6070eb4" providerId="ADAL" clId="{C043D11D-9599-432B-8DA0-50AFDDB0C688}" dt="2024-09-03T13:50:28.467" v="4279" actId="478"/>
          <ac:cxnSpMkLst>
            <pc:docMk/>
            <pc:sldMk cId="2555058724" sldId="2147473835"/>
            <ac:cxnSpMk id="23" creationId="{E8B71858-7477-DE02-4B3C-40722FE7A6BF}"/>
          </ac:cxnSpMkLst>
        </pc:cxnChg>
      </pc:sldChg>
      <pc:sldChg chg="addSp delSp modSp add mod">
        <pc:chgData name="Friese, Ingo" userId="0845593a-e346-45b0-b502-eddbc6070eb4" providerId="ADAL" clId="{C043D11D-9599-432B-8DA0-50AFDDB0C688}" dt="2024-09-05T09:38:11.839" v="6126" actId="20577"/>
        <pc:sldMkLst>
          <pc:docMk/>
          <pc:sldMk cId="1428279806" sldId="2147473836"/>
        </pc:sldMkLst>
        <pc:spChg chg="mod">
          <ac:chgData name="Friese, Ingo" userId="0845593a-e346-45b0-b502-eddbc6070eb4" providerId="ADAL" clId="{C043D11D-9599-432B-8DA0-50AFDDB0C688}" dt="2024-09-03T13:50:52.271" v="4296" actId="20577"/>
          <ac:spMkLst>
            <pc:docMk/>
            <pc:sldMk cId="1428279806" sldId="2147473836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9-03T13:50:56.942" v="4298" actId="478"/>
          <ac:spMkLst>
            <pc:docMk/>
            <pc:sldMk cId="1428279806" sldId="2147473836"/>
            <ac:spMk id="5" creationId="{56681ABC-AB99-BA73-0E55-5AC6547B91C2}"/>
          </ac:spMkLst>
        </pc:spChg>
        <pc:spChg chg="add mod">
          <ac:chgData name="Friese, Ingo" userId="0845593a-e346-45b0-b502-eddbc6070eb4" providerId="ADAL" clId="{C043D11D-9599-432B-8DA0-50AFDDB0C688}" dt="2024-09-05T09:37:52.476" v="6095" actId="20577"/>
          <ac:spMkLst>
            <pc:docMk/>
            <pc:sldMk cId="1428279806" sldId="2147473836"/>
            <ac:spMk id="8" creationId="{7BEF13C7-7B20-4454-C1F5-6724F4121FCD}"/>
          </ac:spMkLst>
        </pc:spChg>
        <pc:spChg chg="add mod">
          <ac:chgData name="Friese, Ingo" userId="0845593a-e346-45b0-b502-eddbc6070eb4" providerId="ADAL" clId="{C043D11D-9599-432B-8DA0-50AFDDB0C688}" dt="2024-09-05T09:38:11.839" v="6126" actId="20577"/>
          <ac:spMkLst>
            <pc:docMk/>
            <pc:sldMk cId="1428279806" sldId="2147473836"/>
            <ac:spMk id="9" creationId="{D6A8EDB0-1422-6EAB-85F1-93FC26958723}"/>
          </ac:spMkLst>
        </pc:spChg>
        <pc:spChg chg="del">
          <ac:chgData name="Friese, Ingo" userId="0845593a-e346-45b0-b502-eddbc6070eb4" providerId="ADAL" clId="{C043D11D-9599-432B-8DA0-50AFDDB0C688}" dt="2024-09-03T13:50:58.235" v="4299" actId="478"/>
          <ac:spMkLst>
            <pc:docMk/>
            <pc:sldMk cId="1428279806" sldId="2147473836"/>
            <ac:spMk id="30" creationId="{882CB40E-2A73-55E5-6CA6-5E263D3A1FF4}"/>
          </ac:spMkLst>
        </pc:spChg>
        <pc:picChg chg="del">
          <ac:chgData name="Friese, Ingo" userId="0845593a-e346-45b0-b502-eddbc6070eb4" providerId="ADAL" clId="{C043D11D-9599-432B-8DA0-50AFDDB0C688}" dt="2024-09-03T13:50:54.714" v="4297" actId="478"/>
          <ac:picMkLst>
            <pc:docMk/>
            <pc:sldMk cId="1428279806" sldId="2147473836"/>
            <ac:picMk id="4" creationId="{84A52D5A-F45B-E37E-6633-F9BC5E2DF089}"/>
          </ac:picMkLst>
        </pc:picChg>
        <pc:picChg chg="add mod">
          <ac:chgData name="Friese, Ingo" userId="0845593a-e346-45b0-b502-eddbc6070eb4" providerId="ADAL" clId="{C043D11D-9599-432B-8DA0-50AFDDB0C688}" dt="2024-09-03T13:51:43.848" v="4305" actId="1076"/>
          <ac:picMkLst>
            <pc:docMk/>
            <pc:sldMk cId="1428279806" sldId="2147473836"/>
            <ac:picMk id="6" creationId="{5C4C1572-FA99-CD10-49D5-EA4BF3D90B09}"/>
          </ac:picMkLst>
        </pc:picChg>
        <pc:picChg chg="del">
          <ac:chgData name="Friese, Ingo" userId="0845593a-e346-45b0-b502-eddbc6070eb4" providerId="ADAL" clId="{C043D11D-9599-432B-8DA0-50AFDDB0C688}" dt="2024-09-03T13:50:59.931" v="4300" actId="478"/>
          <ac:picMkLst>
            <pc:docMk/>
            <pc:sldMk cId="1428279806" sldId="2147473836"/>
            <ac:picMk id="29" creationId="{0C23C884-07B3-3716-1C71-3A0B0A783692}"/>
          </ac:picMkLst>
        </pc:picChg>
      </pc:sldChg>
      <pc:sldChg chg="add">
        <pc:chgData name="Friese, Ingo" userId="0845593a-e346-45b0-b502-eddbc6070eb4" providerId="ADAL" clId="{C043D11D-9599-432B-8DA0-50AFDDB0C688}" dt="2024-09-03T14:39:49.835" v="5135" actId="2890"/>
        <pc:sldMkLst>
          <pc:docMk/>
          <pc:sldMk cId="2359018577" sldId="2147473837"/>
        </pc:sldMkLst>
      </pc:sldChg>
      <pc:sldChg chg="add">
        <pc:chgData name="Friese, Ingo" userId="0845593a-e346-45b0-b502-eddbc6070eb4" providerId="ADAL" clId="{C043D11D-9599-432B-8DA0-50AFDDB0C688}" dt="2024-09-03T14:40:21.908" v="5140" actId="2890"/>
        <pc:sldMkLst>
          <pc:docMk/>
          <pc:sldMk cId="2697601843" sldId="2147473838"/>
        </pc:sldMkLst>
      </pc:sldChg>
      <pc:sldChg chg="modSp add mod ord">
        <pc:chgData name="Friese, Ingo" userId="0845593a-e346-45b0-b502-eddbc6070eb4" providerId="ADAL" clId="{C043D11D-9599-432B-8DA0-50AFDDB0C688}" dt="2024-09-05T09:24:39.060" v="5926" actId="20577"/>
        <pc:sldMkLst>
          <pc:docMk/>
          <pc:sldMk cId="3021612514" sldId="2147473839"/>
        </pc:sldMkLst>
        <pc:spChg chg="mod">
          <ac:chgData name="Friese, Ingo" userId="0845593a-e346-45b0-b502-eddbc6070eb4" providerId="ADAL" clId="{C043D11D-9599-432B-8DA0-50AFDDB0C688}" dt="2024-09-05T09:24:39.060" v="5926" actId="20577"/>
          <ac:spMkLst>
            <pc:docMk/>
            <pc:sldMk cId="3021612514" sldId="2147473839"/>
            <ac:spMk id="20" creationId="{CEEC422C-FE54-C576-EC69-814387289714}"/>
          </ac:spMkLst>
        </pc:spChg>
      </pc:sldChg>
      <pc:sldChg chg="delSp modSp add mod">
        <pc:chgData name="Friese, Ingo" userId="0845593a-e346-45b0-b502-eddbc6070eb4" providerId="ADAL" clId="{C043D11D-9599-432B-8DA0-50AFDDB0C688}" dt="2024-09-05T09:28:44.116" v="6087" actId="20577"/>
        <pc:sldMkLst>
          <pc:docMk/>
          <pc:sldMk cId="1232845710" sldId="2147473840"/>
        </pc:sldMkLst>
        <pc:spChg chg="mod">
          <ac:chgData name="Friese, Ingo" userId="0845593a-e346-45b0-b502-eddbc6070eb4" providerId="ADAL" clId="{C043D11D-9599-432B-8DA0-50AFDDB0C688}" dt="2024-09-03T14:46:05.302" v="5377" actId="20577"/>
          <ac:spMkLst>
            <pc:docMk/>
            <pc:sldMk cId="1232845710" sldId="2147473840"/>
            <ac:spMk id="2" creationId="{00000000-0000-0000-0000-000000000000}"/>
          </ac:spMkLst>
        </pc:spChg>
        <pc:spChg chg="del">
          <ac:chgData name="Friese, Ingo" userId="0845593a-e346-45b0-b502-eddbc6070eb4" providerId="ADAL" clId="{C043D11D-9599-432B-8DA0-50AFDDB0C688}" dt="2024-09-03T14:46:10.919" v="5380" actId="478"/>
          <ac:spMkLst>
            <pc:docMk/>
            <pc:sldMk cId="1232845710" sldId="2147473840"/>
            <ac:spMk id="5" creationId="{75F45CF5-502F-64F8-0A9A-2A8FA8323B7A}"/>
          </ac:spMkLst>
        </pc:spChg>
        <pc:spChg chg="del mod">
          <ac:chgData name="Friese, Ingo" userId="0845593a-e346-45b0-b502-eddbc6070eb4" providerId="ADAL" clId="{C043D11D-9599-432B-8DA0-50AFDDB0C688}" dt="2024-09-03T14:46:10.149" v="5379" actId="478"/>
          <ac:spMkLst>
            <pc:docMk/>
            <pc:sldMk cId="1232845710" sldId="2147473840"/>
            <ac:spMk id="9" creationId="{817FCAEA-EAD2-5D3C-4040-CA19BCDAEB4C}"/>
          </ac:spMkLst>
        </pc:spChg>
        <pc:spChg chg="del">
          <ac:chgData name="Friese, Ingo" userId="0845593a-e346-45b0-b502-eddbc6070eb4" providerId="ADAL" clId="{C043D11D-9599-432B-8DA0-50AFDDB0C688}" dt="2024-09-03T14:46:11.769" v="5381" actId="478"/>
          <ac:spMkLst>
            <pc:docMk/>
            <pc:sldMk cId="1232845710" sldId="2147473840"/>
            <ac:spMk id="16" creationId="{06F36D50-0E0C-A0DA-92B6-945388525C62}"/>
          </ac:spMkLst>
        </pc:spChg>
        <pc:spChg chg="del">
          <ac:chgData name="Friese, Ingo" userId="0845593a-e346-45b0-b502-eddbc6070eb4" providerId="ADAL" clId="{C043D11D-9599-432B-8DA0-50AFDDB0C688}" dt="2024-09-03T14:46:12.320" v="5382" actId="478"/>
          <ac:spMkLst>
            <pc:docMk/>
            <pc:sldMk cId="1232845710" sldId="2147473840"/>
            <ac:spMk id="17" creationId="{27F375A5-734A-AF97-87DF-FFE66067EA67}"/>
          </ac:spMkLst>
        </pc:spChg>
        <pc:spChg chg="mod">
          <ac:chgData name="Friese, Ingo" userId="0845593a-e346-45b0-b502-eddbc6070eb4" providerId="ADAL" clId="{C043D11D-9599-432B-8DA0-50AFDDB0C688}" dt="2024-09-05T09:28:44.116" v="6087" actId="20577"/>
          <ac:spMkLst>
            <pc:docMk/>
            <pc:sldMk cId="1232845710" sldId="2147473840"/>
            <ac:spMk id="20" creationId="{CEEC422C-FE54-C576-EC69-814387289714}"/>
          </ac:spMkLst>
        </pc:spChg>
        <pc:spChg chg="del">
          <ac:chgData name="Friese, Ingo" userId="0845593a-e346-45b0-b502-eddbc6070eb4" providerId="ADAL" clId="{C043D11D-9599-432B-8DA0-50AFDDB0C688}" dt="2024-09-03T14:46:12.950" v="5383" actId="478"/>
          <ac:spMkLst>
            <pc:docMk/>
            <pc:sldMk cId="1232845710" sldId="2147473840"/>
            <ac:spMk id="24" creationId="{0534A565-692F-EDD9-88CD-6612B8FFA34C}"/>
          </ac:spMkLst>
        </pc:spChg>
        <pc:spChg chg="del">
          <ac:chgData name="Friese, Ingo" userId="0845593a-e346-45b0-b502-eddbc6070eb4" providerId="ADAL" clId="{C043D11D-9599-432B-8DA0-50AFDDB0C688}" dt="2024-09-03T14:46:13.388" v="5384" actId="478"/>
          <ac:spMkLst>
            <pc:docMk/>
            <pc:sldMk cId="1232845710" sldId="2147473840"/>
            <ac:spMk id="25" creationId="{CCBE3CDD-E5D8-F817-5803-B4D56104DA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05-09-2024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instagram.com/telekomlaboratories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t_labs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e.linkedin.com/company/t-labs-telekom-laboratories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198800" y="3481950"/>
            <a:ext cx="5544000" cy="122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198800" y="4869000"/>
            <a:ext cx="554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Subtitle | Author | Place | Date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926A59-3663-4198-92E6-B934EF658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434300" y="6858000"/>
                </a:lnTo>
                <a:lnTo>
                  <a:pt x="7434300" y="3606644"/>
                </a:lnTo>
                <a:cubicBezTo>
                  <a:pt x="7434300" y="3241112"/>
                  <a:pt x="7138236" y="2944524"/>
                  <a:pt x="6773352" y="2944524"/>
                </a:cubicBezTo>
                <a:lnTo>
                  <a:pt x="3978934" y="2944524"/>
                </a:lnTo>
                <a:cubicBezTo>
                  <a:pt x="3614051" y="2944524"/>
                  <a:pt x="3317987" y="2647936"/>
                  <a:pt x="3317987" y="2282405"/>
                </a:cubicBezTo>
                <a:lnTo>
                  <a:pt x="3317987" y="2147119"/>
                </a:lnTo>
                <a:cubicBezTo>
                  <a:pt x="3317987" y="1781588"/>
                  <a:pt x="3021925" y="1485000"/>
                  <a:pt x="2657041" y="1485000"/>
                </a:cubicBezTo>
                <a:lnTo>
                  <a:pt x="1289697" y="1485000"/>
                </a:lnTo>
                <a:cubicBezTo>
                  <a:pt x="924814" y="1485000"/>
                  <a:pt x="628750" y="1781588"/>
                  <a:pt x="628750" y="2147119"/>
                </a:cubicBezTo>
                <a:lnTo>
                  <a:pt x="628750" y="5399178"/>
                </a:lnTo>
                <a:cubicBezTo>
                  <a:pt x="628750" y="5719018"/>
                  <a:pt x="402077" y="5986073"/>
                  <a:pt x="100965" y="6047839"/>
                </a:cubicBezTo>
                <a:lnTo>
                  <a:pt x="0" y="605804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Add picture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A69EF6-EF93-45A3-A9B7-C46A6B428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028666" y="5566887"/>
            <a:ext cx="3118173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1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0" y="477000"/>
            <a:ext cx="6336000" cy="1944000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2601000"/>
            <a:ext cx="5472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/>
              <a:t>Subtitle | Author | Place | Date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8E673EF-7D81-46BF-B450-0CBD30E9B8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8759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509000 h 6858000"/>
              <a:gd name="connsiteX5" fmla="*/ 1 w 12192000"/>
              <a:gd name="connsiteY5" fmla="*/ 4509000 h 6858000"/>
              <a:gd name="connsiteX6" fmla="*/ 1538964 w 12192000"/>
              <a:gd name="connsiteY6" fmla="*/ 4509000 h 6858000"/>
              <a:gd name="connsiteX7" fmla="*/ 1546112 w 12192000"/>
              <a:gd name="connsiteY7" fmla="*/ 4509000 h 6858000"/>
              <a:gd name="connsiteX8" fmla="*/ 1691816 w 12192000"/>
              <a:gd name="connsiteY8" fmla="*/ 4509000 h 6858000"/>
              <a:gd name="connsiteX9" fmla="*/ 1699674 w 12192000"/>
              <a:gd name="connsiteY9" fmla="*/ 4509000 h 6858000"/>
              <a:gd name="connsiteX10" fmla="*/ 1861287 w 12192000"/>
              <a:gd name="connsiteY10" fmla="*/ 4509000 h 6858000"/>
              <a:gd name="connsiteX11" fmla="*/ 1869932 w 12192000"/>
              <a:gd name="connsiteY11" fmla="*/ 4509000 h 6858000"/>
              <a:gd name="connsiteX12" fmla="*/ 2227928 w 12192000"/>
              <a:gd name="connsiteY12" fmla="*/ 4509000 h 6858000"/>
              <a:gd name="connsiteX13" fmla="*/ 2238276 w 12192000"/>
              <a:gd name="connsiteY13" fmla="*/ 4509000 h 6858000"/>
              <a:gd name="connsiteX14" fmla="*/ 2594568 w 12192000"/>
              <a:gd name="connsiteY14" fmla="*/ 4509000 h 6858000"/>
              <a:gd name="connsiteX15" fmla="*/ 2606619 w 12192000"/>
              <a:gd name="connsiteY15" fmla="*/ 4509000 h 6858000"/>
              <a:gd name="connsiteX16" fmla="*/ 2764039 w 12192000"/>
              <a:gd name="connsiteY16" fmla="*/ 4509000 h 6858000"/>
              <a:gd name="connsiteX17" fmla="*/ 2776877 w 12192000"/>
              <a:gd name="connsiteY17" fmla="*/ 4509000 h 6858000"/>
              <a:gd name="connsiteX18" fmla="*/ 2916890 w 12192000"/>
              <a:gd name="connsiteY18" fmla="*/ 4509000 h 6858000"/>
              <a:gd name="connsiteX19" fmla="*/ 2930438 w 12192000"/>
              <a:gd name="connsiteY19" fmla="*/ 4509000 h 6858000"/>
              <a:gd name="connsiteX20" fmla="*/ 6257159 w 12192000"/>
              <a:gd name="connsiteY20" fmla="*/ 4509000 h 6858000"/>
              <a:gd name="connsiteX21" fmla="*/ 6286220 w 12192000"/>
              <a:gd name="connsiteY21" fmla="*/ 4509000 h 6858000"/>
              <a:gd name="connsiteX22" fmla="*/ 6979034 w 12192000"/>
              <a:gd name="connsiteY22" fmla="*/ 3819388 h 6858000"/>
              <a:gd name="connsiteX23" fmla="*/ 6979034 w 12192000"/>
              <a:gd name="connsiteY23" fmla="*/ 3140165 h 6858000"/>
              <a:gd name="connsiteX24" fmla="*/ 7671849 w 12192000"/>
              <a:gd name="connsiteY24" fmla="*/ 2450553 h 6858000"/>
              <a:gd name="connsiteX25" fmla="*/ 8029891 w 12192000"/>
              <a:gd name="connsiteY25" fmla="*/ 2450553 h 6858000"/>
              <a:gd name="connsiteX26" fmla="*/ 8067185 w 12192000"/>
              <a:gd name="connsiteY26" fmla="*/ 2450553 h 6858000"/>
              <a:gd name="connsiteX27" fmla="*/ 8759999 w 12192000"/>
              <a:gd name="connsiteY27" fmla="*/ 1760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8759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09000"/>
                </a:lnTo>
                <a:lnTo>
                  <a:pt x="1" y="4509000"/>
                </a:lnTo>
                <a:lnTo>
                  <a:pt x="1538964" y="4509000"/>
                </a:lnTo>
                <a:lnTo>
                  <a:pt x="1546112" y="4509000"/>
                </a:lnTo>
                <a:lnTo>
                  <a:pt x="1691816" y="4509000"/>
                </a:lnTo>
                <a:lnTo>
                  <a:pt x="1699674" y="4509000"/>
                </a:lnTo>
                <a:lnTo>
                  <a:pt x="1861287" y="4509000"/>
                </a:lnTo>
                <a:lnTo>
                  <a:pt x="1869932" y="4509000"/>
                </a:lnTo>
                <a:lnTo>
                  <a:pt x="2227928" y="4509000"/>
                </a:lnTo>
                <a:lnTo>
                  <a:pt x="2238276" y="4509000"/>
                </a:lnTo>
                <a:lnTo>
                  <a:pt x="2594568" y="4509000"/>
                </a:lnTo>
                <a:lnTo>
                  <a:pt x="2606619" y="4509000"/>
                </a:lnTo>
                <a:lnTo>
                  <a:pt x="2764039" y="4509000"/>
                </a:lnTo>
                <a:lnTo>
                  <a:pt x="2776877" y="4509000"/>
                </a:lnTo>
                <a:lnTo>
                  <a:pt x="2916890" y="4509000"/>
                </a:lnTo>
                <a:lnTo>
                  <a:pt x="2930438" y="4509000"/>
                </a:lnTo>
                <a:lnTo>
                  <a:pt x="6257159" y="4509000"/>
                </a:lnTo>
                <a:lnTo>
                  <a:pt x="6286220" y="4509000"/>
                </a:lnTo>
                <a:cubicBezTo>
                  <a:pt x="6669812" y="4509000"/>
                  <a:pt x="6979034" y="4199908"/>
                  <a:pt x="6979034" y="3819388"/>
                </a:cubicBezTo>
                <a:lnTo>
                  <a:pt x="6979034" y="3140165"/>
                </a:lnTo>
                <a:cubicBezTo>
                  <a:pt x="6979034" y="2758346"/>
                  <a:pt x="7289562" y="2450553"/>
                  <a:pt x="7671849" y="2450553"/>
                </a:cubicBezTo>
                <a:lnTo>
                  <a:pt x="8029891" y="2450553"/>
                </a:lnTo>
                <a:lnTo>
                  <a:pt x="8067185" y="2450553"/>
                </a:lnTo>
                <a:cubicBezTo>
                  <a:pt x="8450777" y="2450553"/>
                  <a:pt x="8759999" y="2141461"/>
                  <a:pt x="8759999" y="17609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97AF30-21A1-4589-B77A-7798FC0A4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8329" y="3294037"/>
            <a:ext cx="3118173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8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1200000" y="4869000"/>
            <a:ext cx="748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1200000" y="2765760"/>
            <a:ext cx="7488000" cy="194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  <a:endParaRPr lang="en-US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2DD3FE2-48A3-445F-9843-1184ABBFA8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6846 w 12192000"/>
              <a:gd name="connsiteY3" fmla="*/ 6858000 h 6858000"/>
              <a:gd name="connsiteX4" fmla="*/ 11566846 w 12192000"/>
              <a:gd name="connsiteY4" fmla="*/ 6656132 h 6858000"/>
              <a:gd name="connsiteX5" fmla="*/ 10764446 w 12192000"/>
              <a:gd name="connsiteY5" fmla="*/ 5853732 h 6858000"/>
              <a:gd name="connsiteX6" fmla="*/ 10132176 w 12192000"/>
              <a:gd name="connsiteY6" fmla="*/ 5853732 h 6858000"/>
              <a:gd name="connsiteX7" fmla="*/ 9329777 w 12192000"/>
              <a:gd name="connsiteY7" fmla="*/ 5051333 h 6858000"/>
              <a:gd name="connsiteX8" fmla="*/ 9329777 w 12192000"/>
              <a:gd name="connsiteY8" fmla="*/ 3075805 h 6858000"/>
              <a:gd name="connsiteX9" fmla="*/ 9331046 w 12192000"/>
              <a:gd name="connsiteY9" fmla="*/ 3075805 h 6858000"/>
              <a:gd name="connsiteX10" fmla="*/ 8528647 w 12192000"/>
              <a:gd name="connsiteY10" fmla="*/ 2273406 h 6858000"/>
              <a:gd name="connsiteX11" fmla="*/ 7439314 w 12192000"/>
              <a:gd name="connsiteY11" fmla="*/ 2273406 h 6858000"/>
              <a:gd name="connsiteX12" fmla="*/ 1507655 w 12192000"/>
              <a:gd name="connsiteY12" fmla="*/ 2273406 h 6858000"/>
              <a:gd name="connsiteX13" fmla="*/ 1426399 w 12192000"/>
              <a:gd name="connsiteY13" fmla="*/ 2273406 h 6858000"/>
              <a:gd name="connsiteX14" fmla="*/ 624000 w 12192000"/>
              <a:gd name="connsiteY14" fmla="*/ 3075805 h 6858000"/>
              <a:gd name="connsiteX15" fmla="*/ 624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6846" y="6858000"/>
                </a:lnTo>
                <a:lnTo>
                  <a:pt x="11566846" y="6656132"/>
                </a:lnTo>
                <a:cubicBezTo>
                  <a:pt x="11566846" y="6213034"/>
                  <a:pt x="11207543" y="5853732"/>
                  <a:pt x="10764446" y="5853732"/>
                </a:cubicBezTo>
                <a:lnTo>
                  <a:pt x="10132176" y="5853732"/>
                </a:lnTo>
                <a:cubicBezTo>
                  <a:pt x="9689079" y="5853732"/>
                  <a:pt x="9329777" y="5494430"/>
                  <a:pt x="9329777" y="5051333"/>
                </a:cubicBezTo>
                <a:lnTo>
                  <a:pt x="9329777" y="3075805"/>
                </a:lnTo>
                <a:lnTo>
                  <a:pt x="9331046" y="3075805"/>
                </a:lnTo>
                <a:cubicBezTo>
                  <a:pt x="9331046" y="2632708"/>
                  <a:pt x="8971745" y="2273406"/>
                  <a:pt x="8528647" y="2273406"/>
                </a:cubicBezTo>
                <a:lnTo>
                  <a:pt x="7439314" y="2273406"/>
                </a:lnTo>
                <a:lnTo>
                  <a:pt x="1507655" y="2273406"/>
                </a:lnTo>
                <a:lnTo>
                  <a:pt x="1426399" y="2273406"/>
                </a:lnTo>
                <a:cubicBezTo>
                  <a:pt x="983302" y="2273406"/>
                  <a:pt x="624000" y="2632708"/>
                  <a:pt x="624000" y="3075805"/>
                </a:cubicBezTo>
                <a:lnTo>
                  <a:pt x="6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EC9D4F-79FA-44F2-89CB-828F3C1FA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028666" y="5566887"/>
            <a:ext cx="3118173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624000" y="2689950"/>
            <a:ext cx="7704000" cy="2016000"/>
          </a:xfrm>
        </p:spPr>
        <p:txBody>
          <a:bodyPr lIns="0" anchor="b"/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of presentation</a:t>
            </a:r>
            <a:endParaRPr lang="en-US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4869000"/>
            <a:ext cx="770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/>
              <a:t>Subtitle | Author | Place | Date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A334F372-56B2-4EE2-AF33-FB1BE7DAF4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6095 h 6858000"/>
              <a:gd name="connsiteX1" fmla="*/ 1 w 12192000"/>
              <a:gd name="connsiteY1" fmla="*/ 6856095 h 6858000"/>
              <a:gd name="connsiteX2" fmla="*/ 1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9047029 w 12192000"/>
              <a:gd name="connsiteY7" fmla="*/ 6858000 h 6858000"/>
              <a:gd name="connsiteX8" fmla="*/ 9047029 w 12192000"/>
              <a:gd name="connsiteY8" fmla="*/ 5121593 h 6858000"/>
              <a:gd name="connsiteX9" fmla="*/ 9047029 w 12192000"/>
              <a:gd name="connsiteY9" fmla="*/ 2782253 h 6858000"/>
              <a:gd name="connsiteX10" fmla="*/ 9047997 w 12192000"/>
              <a:gd name="connsiteY10" fmla="*/ 2782253 h 6858000"/>
              <a:gd name="connsiteX11" fmla="*/ 8437835 w 12192000"/>
              <a:gd name="connsiteY11" fmla="*/ 2180273 h 6858000"/>
              <a:gd name="connsiteX12" fmla="*/ 8330407 w 12192000"/>
              <a:gd name="connsiteY12" fmla="*/ 2180273 h 6858000"/>
              <a:gd name="connsiteX13" fmla="*/ 8311515 w 12192000"/>
              <a:gd name="connsiteY13" fmla="*/ 2178368 h 6858000"/>
              <a:gd name="connsiteX14" fmla="*/ 7494270 w 12192000"/>
              <a:gd name="connsiteY14" fmla="*/ 2178368 h 6858000"/>
              <a:gd name="connsiteX15" fmla="*/ 1884046 w 12192000"/>
              <a:gd name="connsiteY15" fmla="*/ 2178368 h 6858000"/>
              <a:gd name="connsiteX16" fmla="*/ 1774259 w 12192000"/>
              <a:gd name="connsiteY16" fmla="*/ 2159742 h 6858000"/>
              <a:gd name="connsiteX17" fmla="*/ 1301551 w 12192000"/>
              <a:gd name="connsiteY17" fmla="*/ 1549718 h 6858000"/>
              <a:gd name="connsiteX18" fmla="*/ 1301551 w 12192000"/>
              <a:gd name="connsiteY18" fmla="*/ 1187768 h 6858000"/>
              <a:gd name="connsiteX19" fmla="*/ 788310 w 12192000"/>
              <a:gd name="connsiteY19" fmla="*/ 567195 h 6858000"/>
              <a:gd name="connsiteX20" fmla="*/ 780008 w 12192000"/>
              <a:gd name="connsiteY20" fmla="*/ 566374 h 6858000"/>
              <a:gd name="connsiteX21" fmla="*/ 776508 w 12192000"/>
              <a:gd name="connsiteY21" fmla="*/ 565290 h 6858000"/>
              <a:gd name="connsiteX22" fmla="*/ 648653 w 12192000"/>
              <a:gd name="connsiteY22" fmla="*/ 552450 h 6858000"/>
              <a:gd name="connsiteX23" fmla="*/ 0 w 12192000"/>
              <a:gd name="connsiteY23" fmla="*/ 552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0" y="6856095"/>
                </a:moveTo>
                <a:lnTo>
                  <a:pt x="1" y="6856095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047029" y="6858000"/>
                </a:lnTo>
                <a:cubicBezTo>
                  <a:pt x="9047029" y="6858000"/>
                  <a:pt x="9047029" y="5454015"/>
                  <a:pt x="9047029" y="5121593"/>
                </a:cubicBezTo>
                <a:lnTo>
                  <a:pt x="9047029" y="2782253"/>
                </a:lnTo>
                <a:lnTo>
                  <a:pt x="9047997" y="2782253"/>
                </a:lnTo>
                <a:cubicBezTo>
                  <a:pt x="9048963" y="2449830"/>
                  <a:pt x="8775310" y="2180273"/>
                  <a:pt x="8437835" y="2180273"/>
                </a:cubicBezTo>
                <a:lnTo>
                  <a:pt x="8330407" y="2180273"/>
                </a:lnTo>
                <a:lnTo>
                  <a:pt x="8311515" y="2178368"/>
                </a:lnTo>
                <a:lnTo>
                  <a:pt x="7494270" y="2178368"/>
                </a:lnTo>
                <a:lnTo>
                  <a:pt x="1884046" y="2178368"/>
                </a:lnTo>
                <a:lnTo>
                  <a:pt x="1774259" y="2159742"/>
                </a:lnTo>
                <a:cubicBezTo>
                  <a:pt x="1501443" y="2086452"/>
                  <a:pt x="1301551" y="1841421"/>
                  <a:pt x="1301551" y="1549718"/>
                </a:cubicBezTo>
                <a:lnTo>
                  <a:pt x="1301551" y="1187768"/>
                </a:lnTo>
                <a:cubicBezTo>
                  <a:pt x="1301551" y="881063"/>
                  <a:pt x="1081670" y="626135"/>
                  <a:pt x="788310" y="567195"/>
                </a:cubicBezTo>
                <a:lnTo>
                  <a:pt x="780008" y="566374"/>
                </a:lnTo>
                <a:lnTo>
                  <a:pt x="776508" y="565290"/>
                </a:lnTo>
                <a:cubicBezTo>
                  <a:pt x="735227" y="556870"/>
                  <a:pt x="692468" y="552450"/>
                  <a:pt x="648653" y="552450"/>
                </a:cubicBezTo>
                <a:lnTo>
                  <a:pt x="0" y="55245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F475D6-7C98-470E-B89B-593C71151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108" y="5566887"/>
            <a:ext cx="3118173" cy="8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656000" y="1989000"/>
            <a:ext cx="6912000" cy="2448000"/>
          </a:xfr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to separate chapters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4656000" y="4604814"/>
            <a:ext cx="691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/>
              <a:t>Click to add further information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6A8ADA5C-DC72-433A-8A72-6B603222FD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1" y="0"/>
            <a:ext cx="8264854" cy="6858000"/>
          </a:xfrm>
          <a:custGeom>
            <a:avLst/>
            <a:gdLst>
              <a:gd name="connsiteX0" fmla="*/ 0 w 8264854"/>
              <a:gd name="connsiteY0" fmla="*/ 0 h 6858000"/>
              <a:gd name="connsiteX1" fmla="*/ 8264854 w 8264854"/>
              <a:gd name="connsiteY1" fmla="*/ 0 h 6858000"/>
              <a:gd name="connsiteX2" fmla="*/ 8263583 w 8264854"/>
              <a:gd name="connsiteY2" fmla="*/ 468273 h 6858000"/>
              <a:gd name="connsiteX3" fmla="*/ 8262290 w 8264854"/>
              <a:gd name="connsiteY3" fmla="*/ 944495 h 6858000"/>
              <a:gd name="connsiteX4" fmla="*/ 7719043 w 8264854"/>
              <a:gd name="connsiteY4" fmla="*/ 1488440 h 6858000"/>
              <a:gd name="connsiteX5" fmla="*/ 4623367 w 8264854"/>
              <a:gd name="connsiteY5" fmla="*/ 1488440 h 6858000"/>
              <a:gd name="connsiteX6" fmla="*/ 4080121 w 8264854"/>
              <a:gd name="connsiteY6" fmla="*/ 2032385 h 6858000"/>
              <a:gd name="connsiteX7" fmla="*/ 4081046 w 8264854"/>
              <a:gd name="connsiteY7" fmla="*/ 2032385 h 6858000"/>
              <a:gd name="connsiteX8" fmla="*/ 4081046 w 8264854"/>
              <a:gd name="connsiteY8" fmla="*/ 4045072 h 6858000"/>
              <a:gd name="connsiteX9" fmla="*/ 3537798 w 8264854"/>
              <a:gd name="connsiteY9" fmla="*/ 4589017 h 6858000"/>
              <a:gd name="connsiteX10" fmla="*/ 3110235 w 8264854"/>
              <a:gd name="connsiteY10" fmla="*/ 4589017 h 6858000"/>
              <a:gd name="connsiteX11" fmla="*/ 2566987 w 8264854"/>
              <a:gd name="connsiteY11" fmla="*/ 5132963 h 6858000"/>
              <a:gd name="connsiteX12" fmla="*/ 2566987 w 8264854"/>
              <a:gd name="connsiteY12" fmla="*/ 6858000 h 6858000"/>
              <a:gd name="connsiteX13" fmla="*/ 0 w 8264854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4854" h="6858000">
                <a:moveTo>
                  <a:pt x="0" y="0"/>
                </a:moveTo>
                <a:lnTo>
                  <a:pt x="8264854" y="0"/>
                </a:lnTo>
                <a:lnTo>
                  <a:pt x="8263583" y="468273"/>
                </a:lnTo>
                <a:cubicBezTo>
                  <a:pt x="8263152" y="628601"/>
                  <a:pt x="8262721" y="788929"/>
                  <a:pt x="8262290" y="944495"/>
                </a:cubicBezTo>
                <a:cubicBezTo>
                  <a:pt x="8262290" y="1244731"/>
                  <a:pt x="8018893" y="1488440"/>
                  <a:pt x="7719043" y="1488440"/>
                </a:cubicBezTo>
                <a:lnTo>
                  <a:pt x="4623367" y="1488440"/>
                </a:lnTo>
                <a:cubicBezTo>
                  <a:pt x="4323517" y="1488440"/>
                  <a:pt x="4080121" y="1732150"/>
                  <a:pt x="4080121" y="2032385"/>
                </a:cubicBezTo>
                <a:lnTo>
                  <a:pt x="4081046" y="2032385"/>
                </a:lnTo>
                <a:lnTo>
                  <a:pt x="4081046" y="4045072"/>
                </a:lnTo>
                <a:cubicBezTo>
                  <a:pt x="4081046" y="4345308"/>
                  <a:pt x="3837649" y="4589017"/>
                  <a:pt x="3537798" y="4589017"/>
                </a:cubicBezTo>
                <a:lnTo>
                  <a:pt x="3110235" y="4589017"/>
                </a:lnTo>
                <a:cubicBezTo>
                  <a:pt x="2810384" y="4589017"/>
                  <a:pt x="2566987" y="4832727"/>
                  <a:pt x="2566987" y="5132963"/>
                </a:cubicBezTo>
                <a:lnTo>
                  <a:pt x="256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598876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1989000"/>
            <a:ext cx="6840000" cy="24480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to separate chapters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624000" y="4604813"/>
            <a:ext cx="6840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/>
              <a:t>Click to add further information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E4373149-AA5B-4292-9664-47F3DBB697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200614" y="0"/>
            <a:ext cx="6991387" cy="6858000"/>
          </a:xfrm>
          <a:custGeom>
            <a:avLst/>
            <a:gdLst>
              <a:gd name="connsiteX0" fmla="*/ 1020613 w 6991387"/>
              <a:gd name="connsiteY0" fmla="*/ 0 h 6858000"/>
              <a:gd name="connsiteX1" fmla="*/ 6991387 w 6991387"/>
              <a:gd name="connsiteY1" fmla="*/ 0 h 6858000"/>
              <a:gd name="connsiteX2" fmla="*/ 6991387 w 6991387"/>
              <a:gd name="connsiteY2" fmla="*/ 6858000 h 6858000"/>
              <a:gd name="connsiteX3" fmla="*/ 0 w 6991387"/>
              <a:gd name="connsiteY3" fmla="*/ 6858000 h 6858000"/>
              <a:gd name="connsiteX4" fmla="*/ 4907 w 6991387"/>
              <a:gd name="connsiteY4" fmla="*/ 6809259 h 6858000"/>
              <a:gd name="connsiteX5" fmla="*/ 708823 w 6991387"/>
              <a:gd name="connsiteY5" fmla="*/ 6235368 h 6858000"/>
              <a:gd name="connsiteX6" fmla="*/ 2192070 w 6991387"/>
              <a:gd name="connsiteY6" fmla="*/ 6235368 h 6858000"/>
              <a:gd name="connsiteX7" fmla="*/ 2910597 w 6991387"/>
              <a:gd name="connsiteY7" fmla="*/ 5516290 h 6858000"/>
              <a:gd name="connsiteX8" fmla="*/ 2910597 w 6991387"/>
              <a:gd name="connsiteY8" fmla="*/ 1498449 h 6858000"/>
              <a:gd name="connsiteX9" fmla="*/ 2192070 w 6991387"/>
              <a:gd name="connsiteY9" fmla="*/ 779372 h 6858000"/>
              <a:gd name="connsiteX10" fmla="*/ 1739139 w 6991387"/>
              <a:gd name="connsiteY10" fmla="*/ 779372 h 6858000"/>
              <a:gd name="connsiteX11" fmla="*/ 1020613 w 6991387"/>
              <a:gd name="connsiteY11" fmla="*/ 602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1387" h="6858000">
                <a:moveTo>
                  <a:pt x="1020613" y="0"/>
                </a:moveTo>
                <a:lnTo>
                  <a:pt x="6991387" y="0"/>
                </a:lnTo>
                <a:lnTo>
                  <a:pt x="6991387" y="6858000"/>
                </a:lnTo>
                <a:lnTo>
                  <a:pt x="0" y="6858000"/>
                </a:lnTo>
                <a:lnTo>
                  <a:pt x="4907" y="6809259"/>
                </a:lnTo>
                <a:cubicBezTo>
                  <a:pt x="71970" y="6481145"/>
                  <a:pt x="361908" y="6235368"/>
                  <a:pt x="708823" y="6235368"/>
                </a:cubicBezTo>
                <a:lnTo>
                  <a:pt x="2192070" y="6235368"/>
                </a:lnTo>
                <a:cubicBezTo>
                  <a:pt x="2589827" y="6235368"/>
                  <a:pt x="2910597" y="5913067"/>
                  <a:pt x="2910597" y="5516290"/>
                </a:cubicBezTo>
                <a:lnTo>
                  <a:pt x="2910597" y="1498449"/>
                </a:lnTo>
                <a:cubicBezTo>
                  <a:pt x="2910597" y="1100389"/>
                  <a:pt x="2588544" y="779372"/>
                  <a:pt x="2192070" y="779372"/>
                </a:cubicBezTo>
                <a:lnTo>
                  <a:pt x="1739139" y="779372"/>
                </a:lnTo>
                <a:cubicBezTo>
                  <a:pt x="1341383" y="779372"/>
                  <a:pt x="1020613" y="457071"/>
                  <a:pt x="1020613" y="6029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8499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016000" y="1989000"/>
            <a:ext cx="6552000" cy="244800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to separate chapters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016000" y="4604513"/>
            <a:ext cx="655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/>
              <a:t>Click to add further information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1CD20AB6-DE4E-4C97-B230-3658F9A864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2" y="-1"/>
            <a:ext cx="7353298" cy="6858001"/>
          </a:xfrm>
          <a:custGeom>
            <a:avLst/>
            <a:gdLst>
              <a:gd name="connsiteX0" fmla="*/ 0 w 7607999"/>
              <a:gd name="connsiteY0" fmla="*/ 0 h 6858001"/>
              <a:gd name="connsiteX1" fmla="*/ 7607999 w 7607999"/>
              <a:gd name="connsiteY1" fmla="*/ 0 h 6858001"/>
              <a:gd name="connsiteX2" fmla="*/ 7607999 w 7607999"/>
              <a:gd name="connsiteY2" fmla="*/ 630974 h 6858001"/>
              <a:gd name="connsiteX3" fmla="*/ 6784305 w 7607999"/>
              <a:gd name="connsiteY3" fmla="*/ 1482877 h 6858001"/>
              <a:gd name="connsiteX4" fmla="*/ 5342841 w 7607999"/>
              <a:gd name="connsiteY4" fmla="*/ 1482877 h 6858001"/>
              <a:gd name="connsiteX5" fmla="*/ 4519148 w 7607999"/>
              <a:gd name="connsiteY5" fmla="*/ 2334779 h 6858001"/>
              <a:gd name="connsiteX6" fmla="*/ 4519148 w 7607999"/>
              <a:gd name="connsiteY6" fmla="*/ 6858001 h 6858001"/>
              <a:gd name="connsiteX7" fmla="*/ 0 w 7607999"/>
              <a:gd name="connsiteY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7999" h="6858001">
                <a:moveTo>
                  <a:pt x="0" y="0"/>
                </a:moveTo>
                <a:lnTo>
                  <a:pt x="7607999" y="0"/>
                </a:lnTo>
                <a:lnTo>
                  <a:pt x="7607999" y="630974"/>
                </a:lnTo>
                <a:cubicBezTo>
                  <a:pt x="7607999" y="1102059"/>
                  <a:pt x="7238465" y="1482877"/>
                  <a:pt x="6784305" y="1482877"/>
                </a:cubicBezTo>
                <a:lnTo>
                  <a:pt x="5342841" y="1482877"/>
                </a:lnTo>
                <a:cubicBezTo>
                  <a:pt x="4888682" y="1482877"/>
                  <a:pt x="4519148" y="1863694"/>
                  <a:pt x="4519148" y="2334779"/>
                </a:cubicBezTo>
                <a:lnTo>
                  <a:pt x="451914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15134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9085B700-7E7E-495E-8770-F2C0E4CC3F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5594714" y="0"/>
            <a:ext cx="6597286" cy="6858000"/>
          </a:xfrm>
          <a:custGeom>
            <a:avLst/>
            <a:gdLst>
              <a:gd name="connsiteX0" fmla="*/ 2651633 w 6597286"/>
              <a:gd name="connsiteY0" fmla="*/ 0 h 6858000"/>
              <a:gd name="connsiteX1" fmla="*/ 6597286 w 6597286"/>
              <a:gd name="connsiteY1" fmla="*/ 0 h 6858000"/>
              <a:gd name="connsiteX2" fmla="*/ 6597286 w 6597286"/>
              <a:gd name="connsiteY2" fmla="*/ 6858000 h 6858000"/>
              <a:gd name="connsiteX3" fmla="*/ 0 w 6597286"/>
              <a:gd name="connsiteY3" fmla="*/ 6858000 h 6858000"/>
              <a:gd name="connsiteX4" fmla="*/ 7452 w 6597286"/>
              <a:gd name="connsiteY4" fmla="*/ 6809170 h 6858000"/>
              <a:gd name="connsiteX5" fmla="*/ 885502 w 6597286"/>
              <a:gd name="connsiteY5" fmla="*/ 6093335 h 6858000"/>
              <a:gd name="connsiteX6" fmla="*/ 4140126 w 6597286"/>
              <a:gd name="connsiteY6" fmla="*/ 6093335 h 6858000"/>
              <a:gd name="connsiteX7" fmla="*/ 5036364 w 6597286"/>
              <a:gd name="connsiteY7" fmla="*/ 5172770 h 6858000"/>
              <a:gd name="connsiteX8" fmla="*/ 5036364 w 6597286"/>
              <a:gd name="connsiteY8" fmla="*/ 1590378 h 6858000"/>
              <a:gd name="connsiteX9" fmla="*/ 4140126 w 6597286"/>
              <a:gd name="connsiteY9" fmla="*/ 694140 h 6858000"/>
              <a:gd name="connsiteX10" fmla="*/ 3523003 w 6597286"/>
              <a:gd name="connsiteY10" fmla="*/ 694140 h 6858000"/>
              <a:gd name="connsiteX11" fmla="*/ 2697304 w 6597286"/>
              <a:gd name="connsiteY11" fmla="*/ 1469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7286" h="6858000">
                <a:moveTo>
                  <a:pt x="2651633" y="0"/>
                </a:moveTo>
                <a:lnTo>
                  <a:pt x="6597286" y="0"/>
                </a:lnTo>
                <a:lnTo>
                  <a:pt x="6597286" y="6858000"/>
                </a:lnTo>
                <a:lnTo>
                  <a:pt x="0" y="6858000"/>
                </a:lnTo>
                <a:lnTo>
                  <a:pt x="7452" y="6809170"/>
                </a:lnTo>
                <a:cubicBezTo>
                  <a:pt x="90931" y="6401137"/>
                  <a:pt x="451947" y="6093335"/>
                  <a:pt x="885502" y="6093335"/>
                </a:cubicBezTo>
                <a:lnTo>
                  <a:pt x="4140126" y="6093335"/>
                </a:lnTo>
                <a:cubicBezTo>
                  <a:pt x="4634338" y="6093335"/>
                  <a:pt x="5036364" y="5668262"/>
                  <a:pt x="5036364" y="5172770"/>
                </a:cubicBezTo>
                <a:lnTo>
                  <a:pt x="5036364" y="1590378"/>
                </a:lnTo>
                <a:cubicBezTo>
                  <a:pt x="5036364" y="1096167"/>
                  <a:pt x="4635618" y="694140"/>
                  <a:pt x="4140126" y="694140"/>
                </a:cubicBezTo>
                <a:lnTo>
                  <a:pt x="3523003" y="694140"/>
                </a:lnTo>
                <a:cubicBezTo>
                  <a:pt x="3152344" y="694140"/>
                  <a:pt x="2833540" y="468720"/>
                  <a:pt x="2697304" y="14697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/>
              <a:t>White background or add </a:t>
            </a:r>
            <a:br>
              <a:rPr lang="en-US"/>
            </a:br>
            <a:r>
              <a:rPr lang="en-US"/>
              <a:t>gradient as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30D87-D07A-43A8-A980-AB5EBED7A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624000" y="405000"/>
            <a:ext cx="5472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4562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2C464D-9076-4D64-A912-896AEDF0E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4608" y="1485024"/>
            <a:ext cx="10944000" cy="47522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fik 7">
            <a:hlinkClick r:id="rId2"/>
            <a:extLst>
              <a:ext uri="{FF2B5EF4-FFF2-40B4-BE49-F238E27FC236}">
                <a16:creationId xmlns:a16="http://schemas.microsoft.com/office/drawing/2014/main" id="{DBE4645F-1A57-4D69-BC79-E0B1A1BAB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9" name="Grafik 8">
            <a:hlinkClick r:id="rId4"/>
            <a:extLst>
              <a:ext uri="{FF2B5EF4-FFF2-40B4-BE49-F238E27FC236}">
                <a16:creationId xmlns:a16="http://schemas.microsoft.com/office/drawing/2014/main" id="{9C82B0FC-1DF6-4231-A6BF-F124C9C28B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0" name="Grafik 9">
            <a:hlinkClick r:id="rId6"/>
            <a:extLst>
              <a:ext uri="{FF2B5EF4-FFF2-40B4-BE49-F238E27FC236}">
                <a16:creationId xmlns:a16="http://schemas.microsoft.com/office/drawing/2014/main" id="{DAE203B6-C22E-4469-8295-81ED4FFF76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70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738C6-9A57-4395-A6D0-7BEDA9F54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76000" y="6417368"/>
            <a:ext cx="252000" cy="324000"/>
          </a:xfrm>
        </p:spPr>
        <p:txBody>
          <a:bodyPr/>
          <a:lstStyle/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Grafik 6">
            <a:hlinkClick r:id="rId2"/>
            <a:extLst>
              <a:ext uri="{FF2B5EF4-FFF2-40B4-BE49-F238E27FC236}">
                <a16:creationId xmlns:a16="http://schemas.microsoft.com/office/drawing/2014/main" id="{A2CF180E-B90D-4A4E-8572-4EF33F07E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D1FA1E3D-81EB-491D-BFA0-5BA0D35154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9" name="Grafik 8">
            <a:hlinkClick r:id="rId6"/>
            <a:extLst>
              <a:ext uri="{FF2B5EF4-FFF2-40B4-BE49-F238E27FC236}">
                <a16:creationId xmlns:a16="http://schemas.microsoft.com/office/drawing/2014/main" id="{5877A0B3-2F9A-4EFA-95E5-33DF4A040CD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7310E5C2-9DF6-4BBE-9B2B-EE987CD1A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7" name="Grafik 6">
            <a:hlinkClick r:id="rId4"/>
            <a:extLst>
              <a:ext uri="{FF2B5EF4-FFF2-40B4-BE49-F238E27FC236}">
                <a16:creationId xmlns:a16="http://schemas.microsoft.com/office/drawing/2014/main" id="{0F785C42-2DF6-4516-9EED-2D5076AFFF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9" name="Grafik 8">
            <a:hlinkClick r:id="rId6"/>
            <a:extLst>
              <a:ext uri="{FF2B5EF4-FFF2-40B4-BE49-F238E27FC236}">
                <a16:creationId xmlns:a16="http://schemas.microsoft.com/office/drawing/2014/main" id="{3C8077D0-CFA7-4DF7-91E0-AC325A96E9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3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F9F7CD9-F054-465B-93B6-B23B34D2B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hlinkClick r:id="rId2"/>
            <a:extLst>
              <a:ext uri="{FF2B5EF4-FFF2-40B4-BE49-F238E27FC236}">
                <a16:creationId xmlns:a16="http://schemas.microsoft.com/office/drawing/2014/main" id="{FD805EA6-EA32-4639-A4B2-1F88F52F5D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12" name="Grafik 11">
            <a:hlinkClick r:id="rId4"/>
            <a:extLst>
              <a:ext uri="{FF2B5EF4-FFF2-40B4-BE49-F238E27FC236}">
                <a16:creationId xmlns:a16="http://schemas.microsoft.com/office/drawing/2014/main" id="{44406B61-82C1-4BD4-84E9-89B6002E20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3" name="Grafik 12">
            <a:hlinkClick r:id="rId6"/>
            <a:extLst>
              <a:ext uri="{FF2B5EF4-FFF2-40B4-BE49-F238E27FC236}">
                <a16:creationId xmlns:a16="http://schemas.microsoft.com/office/drawing/2014/main" id="{040549FC-24D7-47D6-A432-DA54E5F601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22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E03A498-F349-4FBD-AA2E-188DFC5FA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Grafik 9">
            <a:hlinkClick r:id="rId2"/>
            <a:extLst>
              <a:ext uri="{FF2B5EF4-FFF2-40B4-BE49-F238E27FC236}">
                <a16:creationId xmlns:a16="http://schemas.microsoft.com/office/drawing/2014/main" id="{4ECE2459-7BB3-4CF8-B68E-B848E63FC3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12" name="Grafik 11">
            <a:hlinkClick r:id="rId4"/>
            <a:extLst>
              <a:ext uri="{FF2B5EF4-FFF2-40B4-BE49-F238E27FC236}">
                <a16:creationId xmlns:a16="http://schemas.microsoft.com/office/drawing/2014/main" id="{4BB6D96A-6FD3-48DA-8EEF-833B9F332F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5" name="Grafik 14">
            <a:hlinkClick r:id="rId6"/>
            <a:extLst>
              <a:ext uri="{FF2B5EF4-FFF2-40B4-BE49-F238E27FC236}">
                <a16:creationId xmlns:a16="http://schemas.microsoft.com/office/drawing/2014/main" id="{F018A0E2-8D24-4903-9470-F9F1A4AC29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1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3432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black">
          <a:xfrm>
            <a:off x="9048000" y="1484313"/>
            <a:ext cx="2520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86CAAAA5-D5B7-4721-A124-37514120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hlinkClick r:id="rId2"/>
            <a:extLst>
              <a:ext uri="{FF2B5EF4-FFF2-40B4-BE49-F238E27FC236}">
                <a16:creationId xmlns:a16="http://schemas.microsoft.com/office/drawing/2014/main" id="{A1BC5D2B-809F-4B54-9F6C-C814BF72C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12" name="Grafik 11">
            <a:hlinkClick r:id="rId4"/>
            <a:extLst>
              <a:ext uri="{FF2B5EF4-FFF2-40B4-BE49-F238E27FC236}">
                <a16:creationId xmlns:a16="http://schemas.microsoft.com/office/drawing/2014/main" id="{361BEFED-3F3D-4BB5-A86C-30C34FFEC5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3" name="Grafik 12">
            <a:hlinkClick r:id="rId6"/>
            <a:extLst>
              <a:ext uri="{FF2B5EF4-FFF2-40B4-BE49-F238E27FC236}">
                <a16:creationId xmlns:a16="http://schemas.microsoft.com/office/drawing/2014/main" id="{5ABBE3B6-5B80-4199-856A-34C127DA7E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EED2250-7C4A-4786-AAFC-BA534599C4B9}"/>
              </a:ext>
            </a:extLst>
          </p:cNvPr>
          <p:cNvSpPr/>
          <p:nvPr/>
        </p:nvSpPr>
        <p:spPr bwMode="grayWhite">
          <a:xfrm>
            <a:off x="8112000" y="1485000"/>
            <a:ext cx="3456000" cy="5373000"/>
          </a:xfrm>
          <a:custGeom>
            <a:avLst/>
            <a:gdLst>
              <a:gd name="connsiteX0" fmla="*/ 521984 w 3456000"/>
              <a:gd name="connsiteY0" fmla="*/ 0 h 5373000"/>
              <a:gd name="connsiteX1" fmla="*/ 2933364 w 3456000"/>
              <a:gd name="connsiteY1" fmla="*/ 0 h 5373000"/>
              <a:gd name="connsiteX2" fmla="*/ 3455348 w 3456000"/>
              <a:gd name="connsiteY2" fmla="*/ 522636 h 5373000"/>
              <a:gd name="connsiteX3" fmla="*/ 3455348 w 3456000"/>
              <a:gd name="connsiteY3" fmla="*/ 1800000 h 5373000"/>
              <a:gd name="connsiteX4" fmla="*/ 3456000 w 3456000"/>
              <a:gd name="connsiteY4" fmla="*/ 1800000 h 5373000"/>
              <a:gd name="connsiteX5" fmla="*/ 3456000 w 3456000"/>
              <a:gd name="connsiteY5" fmla="*/ 5373000 h 5373000"/>
              <a:gd name="connsiteX6" fmla="*/ 0 w 3456000"/>
              <a:gd name="connsiteY6" fmla="*/ 5373000 h 5373000"/>
              <a:gd name="connsiteX7" fmla="*/ 0 w 3456000"/>
              <a:gd name="connsiteY7" fmla="*/ 4820371 h 5373000"/>
              <a:gd name="connsiteX8" fmla="*/ 0 w 3456000"/>
              <a:gd name="connsiteY8" fmla="*/ 1800000 h 5373000"/>
              <a:gd name="connsiteX9" fmla="*/ 0 w 3456000"/>
              <a:gd name="connsiteY9" fmla="*/ 522636 h 5373000"/>
              <a:gd name="connsiteX10" fmla="*/ 521984 w 3456000"/>
              <a:gd name="connsiteY10" fmla="*/ 0 h 53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6000" h="5373000">
                <a:moveTo>
                  <a:pt x="521984" y="0"/>
                </a:moveTo>
                <a:lnTo>
                  <a:pt x="2933364" y="0"/>
                </a:lnTo>
                <a:cubicBezTo>
                  <a:pt x="3223790" y="0"/>
                  <a:pt x="3455566" y="235469"/>
                  <a:pt x="3455348" y="522636"/>
                </a:cubicBezTo>
                <a:lnTo>
                  <a:pt x="3455348" y="1800000"/>
                </a:lnTo>
                <a:lnTo>
                  <a:pt x="3456000" y="1800000"/>
                </a:lnTo>
                <a:lnTo>
                  <a:pt x="3456000" y="5373000"/>
                </a:lnTo>
                <a:lnTo>
                  <a:pt x="0" y="5373000"/>
                </a:lnTo>
                <a:lnTo>
                  <a:pt x="0" y="4820371"/>
                </a:lnTo>
                <a:lnTo>
                  <a:pt x="0" y="1800000"/>
                </a:lnTo>
                <a:lnTo>
                  <a:pt x="0" y="522636"/>
                </a:lnTo>
                <a:cubicBezTo>
                  <a:pt x="0" y="231776"/>
                  <a:pt x="235251" y="0"/>
                  <a:pt x="521984" y="0"/>
                </a:cubicBezTo>
                <a:close/>
              </a:path>
            </a:pathLst>
          </a:custGeom>
          <a:solidFill>
            <a:srgbClr val="E20074"/>
          </a:solidFill>
          <a:ln w="216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black">
          <a:xfrm>
            <a:off x="4368000" y="1484313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36B2A9C-2AE1-4DF0-B0E2-1599F37C7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4939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624000" y="1484588"/>
            <a:ext cx="3456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6A0FC59-58B0-4C99-B9CE-643FCC7D7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16A2F1E-AA29-4BA6-8F70-3BCCD073A91F}"/>
              </a:ext>
            </a:extLst>
          </p:cNvPr>
          <p:cNvSpPr/>
          <p:nvPr/>
        </p:nvSpPr>
        <p:spPr bwMode="grayWhite">
          <a:xfrm>
            <a:off x="4370020" y="1484999"/>
            <a:ext cx="7821980" cy="4257860"/>
          </a:xfrm>
          <a:custGeom>
            <a:avLst/>
            <a:gdLst>
              <a:gd name="connsiteX0" fmla="*/ 442664 w 7821980"/>
              <a:gd name="connsiteY0" fmla="*/ 0 h 4257860"/>
              <a:gd name="connsiteX1" fmla="*/ 7821980 w 7821980"/>
              <a:gd name="connsiteY1" fmla="*/ 0 h 4257860"/>
              <a:gd name="connsiteX2" fmla="*/ 7821980 w 7821980"/>
              <a:gd name="connsiteY2" fmla="*/ 4257860 h 4257860"/>
              <a:gd name="connsiteX3" fmla="*/ 442664 w 7821980"/>
              <a:gd name="connsiteY3" fmla="*/ 4257860 h 4257860"/>
              <a:gd name="connsiteX4" fmla="*/ 0 w 7821980"/>
              <a:gd name="connsiteY4" fmla="*/ 3814543 h 4257860"/>
              <a:gd name="connsiteX5" fmla="*/ 0 w 7821980"/>
              <a:gd name="connsiteY5" fmla="*/ 443317 h 4257860"/>
              <a:gd name="connsiteX6" fmla="*/ 442664 w 7821980"/>
              <a:gd name="connsiteY6" fmla="*/ 0 h 42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21980" h="4257860">
                <a:moveTo>
                  <a:pt x="442664" y="0"/>
                </a:moveTo>
                <a:lnTo>
                  <a:pt x="7821980" y="0"/>
                </a:lnTo>
                <a:lnTo>
                  <a:pt x="7821980" y="4257860"/>
                </a:lnTo>
                <a:lnTo>
                  <a:pt x="442664" y="4257860"/>
                </a:lnTo>
                <a:cubicBezTo>
                  <a:pt x="196451" y="4257860"/>
                  <a:pt x="0" y="4057831"/>
                  <a:pt x="0" y="3814543"/>
                </a:cubicBezTo>
                <a:lnTo>
                  <a:pt x="0" y="443317"/>
                </a:lnTo>
                <a:cubicBezTo>
                  <a:pt x="0" y="196777"/>
                  <a:pt x="199378" y="0"/>
                  <a:pt x="442664" y="0"/>
                </a:cubicBez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fik 8">
            <a:hlinkClick r:id="rId2"/>
            <a:extLst>
              <a:ext uri="{FF2B5EF4-FFF2-40B4-BE49-F238E27FC236}">
                <a16:creationId xmlns:a16="http://schemas.microsoft.com/office/drawing/2014/main" id="{6D18BF0B-3A5A-4CE5-B17A-3B1FB02B6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12" name="Grafik 11">
            <a:hlinkClick r:id="rId4"/>
            <a:extLst>
              <a:ext uri="{FF2B5EF4-FFF2-40B4-BE49-F238E27FC236}">
                <a16:creationId xmlns:a16="http://schemas.microsoft.com/office/drawing/2014/main" id="{27E3D02C-6929-40EB-A3BA-EAAEE7BB32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3" name="Grafik 12">
            <a:hlinkClick r:id="rId6"/>
            <a:extLst>
              <a:ext uri="{FF2B5EF4-FFF2-40B4-BE49-F238E27FC236}">
                <a16:creationId xmlns:a16="http://schemas.microsoft.com/office/drawing/2014/main" id="{172B291A-2D04-4D6D-BFDF-A5C155DD31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32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529376" y="29250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“Click to insert a powerful quote, multi-lined possible”</a:t>
            </a:r>
          </a:p>
          <a:p>
            <a:pPr lvl="1"/>
            <a:r>
              <a:rPr lang="en-US"/>
              <a:t>– Author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7A44F123-0F06-457E-ACE5-ACFD7CF0BB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ltGray">
          <a:xfrm>
            <a:off x="0" y="0"/>
            <a:ext cx="6097097" cy="6858000"/>
          </a:xfrm>
          <a:custGeom>
            <a:avLst/>
            <a:gdLst>
              <a:gd name="connsiteX0" fmla="*/ 0 w 6097097"/>
              <a:gd name="connsiteY0" fmla="*/ 0 h 6858000"/>
              <a:gd name="connsiteX1" fmla="*/ 6097097 w 6097097"/>
              <a:gd name="connsiteY1" fmla="*/ 0 h 6858000"/>
              <a:gd name="connsiteX2" fmla="*/ 6097097 w 6097097"/>
              <a:gd name="connsiteY2" fmla="*/ 808991 h 6858000"/>
              <a:gd name="connsiteX3" fmla="*/ 5438531 w 6097097"/>
              <a:gd name="connsiteY3" fmla="*/ 1482091 h 6858000"/>
              <a:gd name="connsiteX4" fmla="*/ 1286265 w 6097097"/>
              <a:gd name="connsiteY4" fmla="*/ 1482091 h 6858000"/>
              <a:gd name="connsiteX5" fmla="*/ 627700 w 6097097"/>
              <a:gd name="connsiteY5" fmla="*/ 2155191 h 6858000"/>
              <a:gd name="connsiteX6" fmla="*/ 627700 w 6097097"/>
              <a:gd name="connsiteY6" fmla="*/ 6858000 h 6858000"/>
              <a:gd name="connsiteX7" fmla="*/ 0 w 6097097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097" h="6858000">
                <a:moveTo>
                  <a:pt x="0" y="0"/>
                </a:moveTo>
                <a:lnTo>
                  <a:pt x="6097097" y="0"/>
                </a:lnTo>
                <a:lnTo>
                  <a:pt x="6097097" y="808991"/>
                </a:lnTo>
                <a:cubicBezTo>
                  <a:pt x="6097097" y="1181100"/>
                  <a:pt x="5802141" y="1482091"/>
                  <a:pt x="5438531" y="1482091"/>
                </a:cubicBezTo>
                <a:lnTo>
                  <a:pt x="1286265" y="1482091"/>
                </a:lnTo>
                <a:cubicBezTo>
                  <a:pt x="922656" y="1482091"/>
                  <a:pt x="627700" y="1783080"/>
                  <a:pt x="627700" y="2155191"/>
                </a:cubicBezTo>
                <a:lnTo>
                  <a:pt x="627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/>
              <a:t>White background or add </a:t>
            </a:r>
            <a:br>
              <a:rPr lang="en-US"/>
            </a:br>
            <a:r>
              <a:rPr lang="en-US"/>
              <a:t>gradient as a picture</a:t>
            </a:r>
          </a:p>
        </p:txBody>
      </p:sp>
    </p:spTree>
    <p:extLst>
      <p:ext uri="{BB962C8B-B14F-4D97-AF65-F5344CB8AC3E}">
        <p14:creationId xmlns:p14="http://schemas.microsoft.com/office/powerpoint/2010/main" val="267425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80">
          <p15:clr>
            <a:srgbClr val="FBAE40"/>
          </p15:clr>
        </p15:guide>
        <p15:guide id="3" orient="horz" pos="13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40016" y="1484313"/>
            <a:ext cx="5953200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black">
          <a:xfrm>
            <a:off x="624000" y="1484313"/>
            <a:ext cx="5328000" cy="475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0900683-23B4-4E4B-8F6A-858470B77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hlinkClick r:id="rId2"/>
            <a:extLst>
              <a:ext uri="{FF2B5EF4-FFF2-40B4-BE49-F238E27FC236}">
                <a16:creationId xmlns:a16="http://schemas.microsoft.com/office/drawing/2014/main" id="{CFF02C4A-C7A7-4823-93FC-BCB3213918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12" name="Grafik 11">
            <a:hlinkClick r:id="rId4"/>
            <a:extLst>
              <a:ext uri="{FF2B5EF4-FFF2-40B4-BE49-F238E27FC236}">
                <a16:creationId xmlns:a16="http://schemas.microsoft.com/office/drawing/2014/main" id="{2770D459-6A05-4167-97A1-C32BED6EEC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3" name="Grafik 12">
            <a:hlinkClick r:id="rId6"/>
            <a:extLst>
              <a:ext uri="{FF2B5EF4-FFF2-40B4-BE49-F238E27FC236}">
                <a16:creationId xmlns:a16="http://schemas.microsoft.com/office/drawing/2014/main" id="{C45F29F8-09A7-42F8-8CAA-2AECCEF218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8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black">
          <a:xfrm>
            <a:off x="8112000" y="1484313"/>
            <a:ext cx="3456000" cy="4752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23392" y="1485312"/>
            <a:ext cx="7200561" cy="4752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360C192-BE70-4805-9FEF-F274374B6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9" name="Grafik 8">
            <a:hlinkClick r:id="rId2"/>
            <a:extLst>
              <a:ext uri="{FF2B5EF4-FFF2-40B4-BE49-F238E27FC236}">
                <a16:creationId xmlns:a16="http://schemas.microsoft.com/office/drawing/2014/main" id="{C0A3C488-29A2-4176-B33E-E8EB4181B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17174" y="6456057"/>
            <a:ext cx="1602000" cy="179999"/>
          </a:xfrm>
          <a:prstGeom prst="rect">
            <a:avLst/>
          </a:prstGeom>
        </p:spPr>
      </p:pic>
      <p:pic>
        <p:nvPicPr>
          <p:cNvPr id="11" name="Grafik 10">
            <a:hlinkClick r:id="rId4"/>
            <a:extLst>
              <a:ext uri="{FF2B5EF4-FFF2-40B4-BE49-F238E27FC236}">
                <a16:creationId xmlns:a16="http://schemas.microsoft.com/office/drawing/2014/main" id="{5AB08974-5782-4602-974F-D741AAF6D6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719174" y="6448193"/>
            <a:ext cx="2048410" cy="180000"/>
          </a:xfrm>
          <a:prstGeom prst="rect">
            <a:avLst/>
          </a:prstGeom>
        </p:spPr>
      </p:pic>
      <p:pic>
        <p:nvPicPr>
          <p:cNvPr id="12" name="Grafik 11">
            <a:hlinkClick r:id="rId6"/>
            <a:extLst>
              <a:ext uri="{FF2B5EF4-FFF2-40B4-BE49-F238E27FC236}">
                <a16:creationId xmlns:a16="http://schemas.microsoft.com/office/drawing/2014/main" id="{0B87AB8A-BCD5-4A4E-8EA3-0D8AB23663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67584" y="6456057"/>
            <a:ext cx="585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0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8120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23888" y="0"/>
            <a:ext cx="11568112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83156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9/5/2024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‹Nr.›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624000" y="405000"/>
            <a:ext cx="10944000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Headline short </a:t>
            </a:r>
            <a:r>
              <a:rPr lang="en-US" err="1"/>
              <a:t>40pt</a:t>
            </a:r>
            <a:r>
              <a:rPr lang="en-US"/>
              <a:t> (double-spaced headline </a:t>
            </a:r>
            <a:r>
              <a:rPr lang="en-US" err="1"/>
              <a:t>24pt</a:t>
            </a:r>
            <a:r>
              <a:rPr lang="en-US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624000" y="1484712"/>
            <a:ext cx="10944000" cy="4752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  <a:p>
            <a:pPr lvl="4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black">
          <a:xfrm>
            <a:off x="11676000" y="6417368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A91C881-79AB-458F-954C-383AF8B0160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C98D975-7445-4F99-9B52-E358E568C5A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F551706-39BC-4EE7-A735-192BD09A0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2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A0A7869-3F34-4E75-A064-BE3F44A6340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1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4177ED2-DC6D-4DA2-AF57-22AD5C7A4FC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8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AD1D89-EB95-4550-A35C-0A1D9DD17A3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36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E47EBE1-63C9-4FBE-B681-22B45511EE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144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621EA9F-5C5D-4AF2-9740-37FE244799E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43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EF1E0F-30B7-4B13-96AD-E88084E80D4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76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08FA7B9-8179-4FDE-890A-1A9E21FC445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048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9BFBCC98-CF8F-4EF8-BE50-4A20F08E252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624000" y="6400229"/>
            <a:ext cx="1179641" cy="2844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F9ADA5C-AD68-4478-9F25-81BF0F8A8A2C}"/>
              </a:ext>
            </a:extLst>
          </p:cNvPr>
          <p:cNvSpPr txBox="1"/>
          <p:nvPr userDrawn="1"/>
        </p:nvSpPr>
        <p:spPr>
          <a:xfrm>
            <a:off x="1800465" y="6408357"/>
            <a:ext cx="5316709" cy="2566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ctr">
              <a:buClr>
                <a:schemeClr val="tx2"/>
              </a:buClr>
              <a:buSzPct val="100000"/>
              <a:buFontTx/>
              <a:buNone/>
            </a:pPr>
            <a:r>
              <a:rPr lang="de-DE" b="0" i="0">
                <a:solidFill>
                  <a:schemeClr val="tx2"/>
                </a:solidFill>
                <a:latin typeface="TeleNeo Office Medium" panose="020B0604040202090203" pitchFamily="34" charset="0"/>
              </a:rPr>
              <a:t>RESEARCH. DEVELOP. IMPACT.</a:t>
            </a:r>
          </a:p>
        </p:txBody>
      </p:sp>
    </p:spTree>
    <p:extLst>
      <p:ext uri="{BB962C8B-B14F-4D97-AF65-F5344CB8AC3E}">
        <p14:creationId xmlns:p14="http://schemas.microsoft.com/office/powerpoint/2010/main" val="309497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aunhoferhhi/nncodec/tree/master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SaY2xl9V4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for AI/ML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Ingo Friese / September 2024</a:t>
            </a:r>
          </a:p>
          <a:p>
            <a:r>
              <a:rPr lang="en-US"/>
              <a:t>RDM-2024-0031-oneM2MforAI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CD23A28-A6F4-EF78-6DAC-0B76A168C1AD}"/>
              </a:ext>
            </a:extLst>
          </p:cNvPr>
          <p:cNvSpPr/>
          <p:nvPr/>
        </p:nvSpPr>
        <p:spPr>
          <a:xfrm>
            <a:off x="357250" y="2309512"/>
            <a:ext cx="1590732" cy="65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</a:t>
            </a:r>
            <a:br>
              <a:rPr lang="de-DE" dirty="0"/>
            </a:br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D6F74B4-93A7-64DA-B526-522E36E02D65}"/>
              </a:ext>
            </a:extLst>
          </p:cNvPr>
          <p:cNvSpPr/>
          <p:nvPr/>
        </p:nvSpPr>
        <p:spPr>
          <a:xfrm>
            <a:off x="2728154" y="2315692"/>
            <a:ext cx="1590732" cy="65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</a:t>
            </a:r>
            <a:br>
              <a:rPr lang="de-DE" dirty="0"/>
            </a:br>
            <a:r>
              <a:rPr lang="de-DE" dirty="0" err="1"/>
              <a:t>validation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718293" cy="117357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oneM2M </a:t>
            </a:r>
            <a:r>
              <a:rPr lang="fr-FR" dirty="0" err="1"/>
              <a:t>improvements</a:t>
            </a:r>
            <a:r>
              <a:rPr lang="fr-FR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10</a:t>
            </a:fld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17FCAEA-EAD2-5D3C-4040-CA19BCDAEB4C}"/>
              </a:ext>
            </a:extLst>
          </p:cNvPr>
          <p:cNvSpPr/>
          <p:nvPr/>
        </p:nvSpPr>
        <p:spPr>
          <a:xfrm>
            <a:off x="1606963" y="1606693"/>
            <a:ext cx="1412180" cy="58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</a:t>
            </a:r>
            <a:br>
              <a:rPr lang="de-DE" dirty="0"/>
            </a:br>
            <a:r>
              <a:rPr lang="de-DE" dirty="0" err="1"/>
              <a:t>xyz-data</a:t>
            </a:r>
            <a:r>
              <a:rPr lang="de-DE" dirty="0"/>
              <a:t> </a:t>
            </a:r>
            <a:r>
              <a:rPr lang="de-DE" dirty="0" err="1"/>
              <a:t>set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BD7782-11B2-436D-27E0-D98641409C88}"/>
              </a:ext>
            </a:extLst>
          </p:cNvPr>
          <p:cNvSpPr/>
          <p:nvPr/>
        </p:nvSpPr>
        <p:spPr>
          <a:xfrm>
            <a:off x="1532566" y="2526773"/>
            <a:ext cx="1590732" cy="65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</a:t>
            </a:r>
            <a:br>
              <a:rPr lang="de-DE" dirty="0"/>
            </a:br>
            <a:r>
              <a:rPr lang="de-DE" dirty="0" err="1"/>
              <a:t>training</a:t>
            </a:r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544DEFC-82B8-4617-89A0-3012030A58A9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2313053" y="2191043"/>
            <a:ext cx="14879" cy="335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04D84B64-138C-4655-86F9-DC4E1CCF630C}"/>
              </a:ext>
            </a:extLst>
          </p:cNvPr>
          <p:cNvSpPr/>
          <p:nvPr/>
        </p:nvSpPr>
        <p:spPr>
          <a:xfrm>
            <a:off x="2223777" y="3673833"/>
            <a:ext cx="1590732" cy="65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 </a:t>
            </a:r>
            <a:br>
              <a:rPr lang="de-DE" dirty="0"/>
            </a:br>
            <a:r>
              <a:rPr lang="de-DE" dirty="0"/>
              <a:t>(„stress“)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B3C4CD8-D254-2882-5AA4-54DE59D47794}"/>
              </a:ext>
            </a:extLst>
          </p:cNvPr>
          <p:cNvCxnSpPr>
            <a:cxnSpLocks/>
            <a:stCxn id="10" idx="2"/>
            <a:endCxn id="3" idx="0"/>
          </p:cNvCxnSpPr>
          <p:nvPr/>
        </p:nvCxnSpPr>
        <p:spPr>
          <a:xfrm>
            <a:off x="2327932" y="3184167"/>
            <a:ext cx="691211" cy="489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DDFB8FA-9289-8415-366B-42CA9CA4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98" y="4422374"/>
            <a:ext cx="1105244" cy="82893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9FECDFB-C8DD-D100-951C-50C41606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98" y="4574774"/>
            <a:ext cx="1105244" cy="8289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C69A34C-EDF2-8BB8-6685-D1B3EF5A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98" y="4727174"/>
            <a:ext cx="1105244" cy="82893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7C3A80A-FF1B-9AB1-6847-E032CC6F2CBC}"/>
              </a:ext>
            </a:extLst>
          </p:cNvPr>
          <p:cNvSpPr/>
          <p:nvPr/>
        </p:nvSpPr>
        <p:spPr>
          <a:xfrm>
            <a:off x="2469877" y="4594249"/>
            <a:ext cx="595054" cy="657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CIN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EC422C-FE54-C576-EC69-81438728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875" y="1446347"/>
            <a:ext cx="744099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Is it possible to download a complete container-structure incl all sub-containers and </a:t>
            </a:r>
            <a:r>
              <a:rPr lang="en-US" sz="2400" dirty="0" err="1"/>
              <a:t>contentInstances</a:t>
            </a:r>
            <a:r>
              <a:rPr lang="en-US" sz="2400" dirty="0"/>
              <a:t>?</a:t>
            </a:r>
          </a:p>
          <a:p>
            <a:r>
              <a:rPr lang="en-US" sz="2400" dirty="0"/>
              <a:t>It would be great to have a more sophisticated version</a:t>
            </a:r>
            <a:br>
              <a:rPr lang="en-US" sz="2400" dirty="0"/>
            </a:br>
            <a:r>
              <a:rPr lang="en-US" sz="2400" dirty="0"/>
              <a:t>of a label (version, train/validation/test, trainings-label, model name etc.) </a:t>
            </a:r>
            <a:br>
              <a:rPr lang="en-US" sz="2400" dirty="0"/>
            </a:br>
            <a:r>
              <a:rPr lang="en-US" sz="2400" dirty="0"/>
              <a:t>usable for search and retrieval</a:t>
            </a:r>
          </a:p>
          <a:p>
            <a:r>
              <a:rPr lang="en-US" sz="2400" dirty="0"/>
              <a:t>Compressed download possible e.g. with an </a:t>
            </a:r>
            <a:br>
              <a:rPr lang="en-US" sz="2400" dirty="0"/>
            </a:br>
            <a:r>
              <a:rPr lang="en-US" sz="2400" dirty="0"/>
              <a:t>additional attribute ? </a:t>
            </a:r>
            <a:br>
              <a:rPr lang="en-US" sz="2400" dirty="0"/>
            </a:br>
            <a:r>
              <a:rPr lang="en-US" sz="2400" dirty="0"/>
              <a:t>(MPEG is working on a Tensor-Codec)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B5DEA4C-72BF-926B-1576-806172D8E993}"/>
              </a:ext>
            </a:extLst>
          </p:cNvPr>
          <p:cNvSpPr/>
          <p:nvPr/>
        </p:nvSpPr>
        <p:spPr>
          <a:xfrm>
            <a:off x="442379" y="3682202"/>
            <a:ext cx="1590732" cy="65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 </a:t>
            </a:r>
            <a:br>
              <a:rPr lang="de-DE" dirty="0"/>
            </a:br>
            <a:r>
              <a:rPr lang="de-DE" dirty="0"/>
              <a:t>(„normal“)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7BF5683-FC2A-3617-85D0-9258AB4517D3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flipH="1">
            <a:off x="1237745" y="3184167"/>
            <a:ext cx="1090187" cy="498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459ACF85-BD71-3CFF-7BF6-9EE73657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60" y="4422374"/>
            <a:ext cx="1105244" cy="82893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854A0BA-7EDD-12A1-747F-12C52568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60" y="4574774"/>
            <a:ext cx="1105244" cy="82893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EBA21AA-76A6-2E2E-0477-04848921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60" y="4727174"/>
            <a:ext cx="1105244" cy="82893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8C66564D-DCC0-3DCE-FAD7-7658D3ED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0" y="4879574"/>
            <a:ext cx="1105244" cy="828933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DEE8AFD-1938-C035-048D-BF3291077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60" y="5031974"/>
            <a:ext cx="1105244" cy="82893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A60EC2A-375B-202D-A5CF-3A26FDBAA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60" y="5184374"/>
            <a:ext cx="1105244" cy="828933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6A51AB18-E1D8-27CA-5CDF-8262AF7FABDF}"/>
              </a:ext>
            </a:extLst>
          </p:cNvPr>
          <p:cNvSpPr/>
          <p:nvPr/>
        </p:nvSpPr>
        <p:spPr>
          <a:xfrm>
            <a:off x="690061" y="4856896"/>
            <a:ext cx="595054" cy="657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CIN 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F578A47-C702-4290-CDE6-E0EC89E339CC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>
            <a:off x="2313053" y="2191043"/>
            <a:ext cx="1210467" cy="124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8B48B23-AD40-5D3D-8C66-711D0A792B0B}"/>
              </a:ext>
            </a:extLst>
          </p:cNvPr>
          <p:cNvCxnSpPr>
            <a:cxnSpLocks/>
          </p:cNvCxnSpPr>
          <p:nvPr/>
        </p:nvCxnSpPr>
        <p:spPr>
          <a:xfrm>
            <a:off x="2313053" y="2191043"/>
            <a:ext cx="1210467" cy="124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8B71858-7477-DE02-4B3C-40722FE7A6BF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1152616" y="2191043"/>
            <a:ext cx="1160437" cy="118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1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Three ML service steps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11</a:t>
            </a:fld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5145E86-DB19-5E98-3C93-89B1B682173D}"/>
              </a:ext>
            </a:extLst>
          </p:cNvPr>
          <p:cNvSpPr/>
          <p:nvPr/>
        </p:nvSpPr>
        <p:spPr>
          <a:xfrm>
            <a:off x="2970447" y="2451025"/>
            <a:ext cx="1839622" cy="2927162"/>
          </a:xfrm>
          <a:prstGeom prst="rect">
            <a:avLst/>
          </a:prstGeom>
          <a:solidFill>
            <a:srgbClr val="918C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Collecting</a:t>
            </a:r>
            <a:br>
              <a:rPr lang="de-DE" dirty="0"/>
            </a:br>
            <a:r>
              <a:rPr lang="de-DE" dirty="0"/>
              <a:t>Training Data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B08FD2-BCD9-1082-2399-B3482DF67066}"/>
              </a:ext>
            </a:extLst>
          </p:cNvPr>
          <p:cNvSpPr/>
          <p:nvPr/>
        </p:nvSpPr>
        <p:spPr>
          <a:xfrm>
            <a:off x="5176189" y="2451025"/>
            <a:ext cx="1839622" cy="292716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Train</a:t>
            </a:r>
            <a:br>
              <a:rPr lang="de-DE" dirty="0"/>
            </a:br>
            <a:r>
              <a:rPr lang="de-DE" dirty="0"/>
              <a:t>ML Model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F02901-D586-E962-D824-5E746924B4F9}"/>
              </a:ext>
            </a:extLst>
          </p:cNvPr>
          <p:cNvSpPr/>
          <p:nvPr/>
        </p:nvSpPr>
        <p:spPr>
          <a:xfrm>
            <a:off x="7381931" y="2451025"/>
            <a:ext cx="1839622" cy="2927162"/>
          </a:xfrm>
          <a:prstGeom prst="rect">
            <a:avLst/>
          </a:prstGeom>
          <a:solidFill>
            <a:srgbClr val="918C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Anomaly</a:t>
            </a:r>
            <a:br>
              <a:rPr lang="de-DE" dirty="0"/>
            </a:br>
            <a:r>
              <a:rPr lang="de-DE" dirty="0" err="1"/>
              <a:t>Detection</a:t>
            </a:r>
            <a:br>
              <a:rPr lang="de-DE" dirty="0"/>
            </a:br>
            <a:r>
              <a:rPr lang="de-DE" dirty="0"/>
              <a:t>Service</a:t>
            </a:r>
          </a:p>
          <a:p>
            <a:pPr algn="ctr"/>
            <a:r>
              <a:rPr lang="de-DE" dirty="0" err="1"/>
              <a:t>using</a:t>
            </a:r>
            <a:br>
              <a:rPr lang="de-DE" dirty="0"/>
            </a:b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ML </a:t>
            </a:r>
            <a:r>
              <a:rPr lang="de-DE" dirty="0" err="1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018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Train (a) model(s)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013AED6-4763-A07A-698F-09819F56B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3" y="1003657"/>
            <a:ext cx="6157346" cy="4618010"/>
          </a:xfrm>
          <a:prstGeom prst="rect">
            <a:avLst/>
          </a:prstGeom>
        </p:spPr>
      </p:pic>
      <p:sp>
        <p:nvSpPr>
          <p:cNvPr id="17" name="L-Form 16">
            <a:extLst>
              <a:ext uri="{FF2B5EF4-FFF2-40B4-BE49-F238E27FC236}">
                <a16:creationId xmlns:a16="http://schemas.microsoft.com/office/drawing/2014/main" id="{D58E9A68-B3F7-3613-35F6-D78DA41E7349}"/>
              </a:ext>
            </a:extLst>
          </p:cNvPr>
          <p:cNvSpPr/>
          <p:nvPr/>
        </p:nvSpPr>
        <p:spPr>
          <a:xfrm rot="5400000">
            <a:off x="1384127" y="1555558"/>
            <a:ext cx="3576442" cy="3576441"/>
          </a:xfrm>
          <a:prstGeom prst="corner">
            <a:avLst>
              <a:gd name="adj1" fmla="val 20532"/>
              <a:gd name="adj2" fmla="val 59985"/>
            </a:avLst>
          </a:prstGeom>
          <a:solidFill>
            <a:srgbClr val="E20074">
              <a:alpha val="2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9CA9F11-04D2-0A99-3A20-B12C84F9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24" y="1003657"/>
            <a:ext cx="6157346" cy="461801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406C9780-0D24-6D4D-3C8E-EBF1755BC578}"/>
              </a:ext>
            </a:extLst>
          </p:cNvPr>
          <p:cNvSpPr/>
          <p:nvPr/>
        </p:nvSpPr>
        <p:spPr>
          <a:xfrm>
            <a:off x="7753463" y="3679243"/>
            <a:ext cx="2850056" cy="1452757"/>
          </a:xfrm>
          <a:prstGeom prst="rect">
            <a:avLst/>
          </a:prstGeom>
          <a:solidFill>
            <a:srgbClr val="E20074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B779298-DFF6-9170-DBE4-3CADC5F4EB49}"/>
              </a:ext>
            </a:extLst>
          </p:cNvPr>
          <p:cNvSpPr/>
          <p:nvPr/>
        </p:nvSpPr>
        <p:spPr>
          <a:xfrm>
            <a:off x="2117271" y="5616257"/>
            <a:ext cx="2110154" cy="405798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Base-Features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C4B95E9-FCA1-45F6-44FB-DA61D06B284D}"/>
              </a:ext>
            </a:extLst>
          </p:cNvPr>
          <p:cNvSpPr/>
          <p:nvPr/>
        </p:nvSpPr>
        <p:spPr>
          <a:xfrm>
            <a:off x="7577316" y="5605435"/>
            <a:ext cx="2563747" cy="405799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2000" tIns="72000" rIns="72000" bIns="72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Network-Features</a:t>
            </a:r>
          </a:p>
        </p:txBody>
      </p:sp>
    </p:spTree>
    <p:extLst>
      <p:ext uri="{BB962C8B-B14F-4D97-AF65-F5344CB8AC3E}">
        <p14:creationId xmlns:p14="http://schemas.microsoft.com/office/powerpoint/2010/main" val="72214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Model </a:t>
            </a:r>
            <a:r>
              <a:rPr lang="fr-FR" dirty="0" err="1"/>
              <a:t>Quality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336087" y="6492875"/>
            <a:ext cx="494371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13</a:t>
            </a:fld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C1F4CCF-4922-3029-35CA-0B00D4BE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6282530" cy="4351338"/>
          </a:xfrm>
        </p:spPr>
        <p:txBody>
          <a:bodyPr>
            <a:normAutofit/>
          </a:bodyPr>
          <a:lstStyle/>
          <a:p>
            <a:r>
              <a:rPr lang="de-DE" sz="1800" dirty="0" err="1"/>
              <a:t>Accuracy</a:t>
            </a:r>
            <a:r>
              <a:rPr lang="de-DE" sz="1800" dirty="0"/>
              <a:t>      =	True Positives (TP)+True Negatives (TN)  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		Total </a:t>
            </a:r>
            <a:r>
              <a:rPr lang="de-DE" sz="1800" dirty="0" err="1"/>
              <a:t>Predictions</a:t>
            </a:r>
            <a:r>
              <a:rPr lang="de-DE" sz="1800" dirty="0"/>
              <a:t> (TP + TN + FP + FN)​ </a:t>
            </a:r>
          </a:p>
          <a:p>
            <a:r>
              <a:rPr lang="de-DE" sz="1800" dirty="0"/>
              <a:t>Precision      =       	True Positives (TP) </a:t>
            </a:r>
            <a:br>
              <a:rPr lang="de-DE" sz="1800" dirty="0"/>
            </a:br>
            <a:r>
              <a:rPr lang="de-DE" sz="1800" dirty="0"/>
              <a:t>		</a:t>
            </a:r>
            <a:br>
              <a:rPr lang="de-DE" sz="1800" dirty="0"/>
            </a:br>
            <a:r>
              <a:rPr lang="de-DE" sz="1800" dirty="0"/>
              <a:t>		True Positives (TP) + </a:t>
            </a:r>
            <a:r>
              <a:rPr lang="de-DE" sz="1800" dirty="0" err="1"/>
              <a:t>False</a:t>
            </a:r>
            <a:r>
              <a:rPr lang="de-DE" sz="1800" dirty="0"/>
              <a:t> Positives (FP)</a:t>
            </a:r>
          </a:p>
          <a:p>
            <a:r>
              <a:rPr lang="de-DE" sz="1800" dirty="0"/>
              <a:t>Recall, F1 score……</a:t>
            </a:r>
            <a:br>
              <a:rPr lang="de-DE" sz="1800" dirty="0"/>
            </a:br>
            <a:r>
              <a:rPr lang="de-DE" sz="1800" dirty="0"/>
              <a:t>​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512C54D-2AE6-D450-F10C-793B6464E591}"/>
              </a:ext>
            </a:extLst>
          </p:cNvPr>
          <p:cNvCxnSpPr>
            <a:cxnSpLocks/>
          </p:cNvCxnSpPr>
          <p:nvPr/>
        </p:nvCxnSpPr>
        <p:spPr>
          <a:xfrm>
            <a:off x="2261652" y="1855853"/>
            <a:ext cx="38343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55A86D5-21E3-14B1-3558-A8D39C85FC2E}"/>
              </a:ext>
            </a:extLst>
          </p:cNvPr>
          <p:cNvCxnSpPr>
            <a:cxnSpLocks/>
          </p:cNvCxnSpPr>
          <p:nvPr/>
        </p:nvCxnSpPr>
        <p:spPr>
          <a:xfrm>
            <a:off x="2267960" y="2727874"/>
            <a:ext cx="38343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863BEA1A-F163-C098-BBD5-0CCD5B78C627}"/>
              </a:ext>
            </a:extLst>
          </p:cNvPr>
          <p:cNvSpPr/>
          <p:nvPr/>
        </p:nvSpPr>
        <p:spPr>
          <a:xfrm>
            <a:off x="7031711" y="1826097"/>
            <a:ext cx="1725998" cy="8819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Basic Data Set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737349F-9AB7-8FDD-FD87-A15EAEEA7EE0}"/>
              </a:ext>
            </a:extLst>
          </p:cNvPr>
          <p:cNvSpPr/>
          <p:nvPr/>
        </p:nvSpPr>
        <p:spPr>
          <a:xfrm>
            <a:off x="8259929" y="3516944"/>
            <a:ext cx="1725998" cy="881936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Basic Data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48C531-357D-135C-0BBC-299FE701ACA5}"/>
              </a:ext>
            </a:extLst>
          </p:cNvPr>
          <p:cNvSpPr txBox="1"/>
          <p:nvPr/>
        </p:nvSpPr>
        <p:spPr>
          <a:xfrm>
            <a:off x="7664757" y="2686390"/>
            <a:ext cx="914400" cy="2488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tx2"/>
              </a:buClr>
              <a:buSzPct val="100000"/>
            </a:pPr>
            <a:r>
              <a:rPr lang="de-DE" dirty="0" err="1"/>
              <a:t>train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CB945A4-0701-C82D-305A-51D7C2842A32}"/>
              </a:ext>
            </a:extLst>
          </p:cNvPr>
          <p:cNvSpPr/>
          <p:nvPr/>
        </p:nvSpPr>
        <p:spPr>
          <a:xfrm>
            <a:off x="9704572" y="1815275"/>
            <a:ext cx="1904549" cy="881936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Network Data Set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44B7C7B-911A-6C62-E517-A4B5B1C89E58}"/>
              </a:ext>
            </a:extLst>
          </p:cNvPr>
          <p:cNvSpPr txBox="1"/>
          <p:nvPr/>
        </p:nvSpPr>
        <p:spPr>
          <a:xfrm>
            <a:off x="10352047" y="2701259"/>
            <a:ext cx="914400" cy="2488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tx2"/>
              </a:buClr>
              <a:buSzPct val="100000"/>
            </a:pPr>
            <a:r>
              <a:rPr lang="de-DE" dirty="0" err="1"/>
              <a:t>train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98D1097-3E9B-F5F8-73C9-548CD70DC2DC}"/>
              </a:ext>
            </a:extLst>
          </p:cNvPr>
          <p:cNvSpPr/>
          <p:nvPr/>
        </p:nvSpPr>
        <p:spPr>
          <a:xfrm>
            <a:off x="8259929" y="4412868"/>
            <a:ext cx="1725998" cy="881936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Network Data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6" name="Pfeil: gebogen 15">
            <a:extLst>
              <a:ext uri="{FF2B5EF4-FFF2-40B4-BE49-F238E27FC236}">
                <a16:creationId xmlns:a16="http://schemas.microsoft.com/office/drawing/2014/main" id="{73E71827-C539-DFBF-2616-78AF17616696}"/>
              </a:ext>
            </a:extLst>
          </p:cNvPr>
          <p:cNvSpPr/>
          <p:nvPr/>
        </p:nvSpPr>
        <p:spPr>
          <a:xfrm rot="10800000">
            <a:off x="9985927" y="3012392"/>
            <a:ext cx="670920" cy="2088754"/>
          </a:xfrm>
          <a:prstGeom prst="bentArrow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327D794C-F6CB-36D0-23BE-731A66FEB548}"/>
              </a:ext>
            </a:extLst>
          </p:cNvPr>
          <p:cNvSpPr/>
          <p:nvPr/>
        </p:nvSpPr>
        <p:spPr>
          <a:xfrm rot="10800000" flipH="1">
            <a:off x="7787398" y="3012392"/>
            <a:ext cx="472530" cy="1226414"/>
          </a:xfrm>
          <a:prstGeom prst="bentArrow">
            <a:avLst>
              <a:gd name="adj1" fmla="val 36791"/>
              <a:gd name="adj2" fmla="val 33515"/>
              <a:gd name="adj3" fmla="val 25000"/>
              <a:gd name="adj4" fmla="val 43750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5BAB270-F0C0-6362-BAF4-7F28FDE35071}"/>
              </a:ext>
            </a:extLst>
          </p:cNvPr>
          <p:cNvSpPr/>
          <p:nvPr/>
        </p:nvSpPr>
        <p:spPr>
          <a:xfrm>
            <a:off x="8162536" y="3378975"/>
            <a:ext cx="1942425" cy="20887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E664741-964F-3B43-1E26-3372316EC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9" t="27961" r="46923" b="12731"/>
          <a:stretch/>
        </p:blipFill>
        <p:spPr>
          <a:xfrm>
            <a:off x="2461846" y="3385604"/>
            <a:ext cx="3543976" cy="30159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3B8F802-71CA-070F-19F4-8272F78CB76F}"/>
              </a:ext>
            </a:extLst>
          </p:cNvPr>
          <p:cNvSpPr txBox="1"/>
          <p:nvPr/>
        </p:nvSpPr>
        <p:spPr>
          <a:xfrm>
            <a:off x="7031711" y="564603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tx2"/>
              </a:buClr>
              <a:buSzPct val="100000"/>
            </a:pPr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dropout</a:t>
            </a:r>
            <a:r>
              <a:rPr lang="de-DE" dirty="0"/>
              <a:t>, </a:t>
            </a:r>
            <a:r>
              <a:rPr lang="de-DE" dirty="0" err="1"/>
              <a:t>Kernelregulizer</a:t>
            </a:r>
            <a:r>
              <a:rPr lang="de-DE" dirty="0"/>
              <a:t>, </a:t>
            </a:r>
            <a:r>
              <a:rPr lang="de-DE" dirty="0" err="1"/>
              <a:t>BatchNormalization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Model compression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336087" y="6492875"/>
            <a:ext cx="494371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14</a:t>
            </a:fld>
            <a:endParaRPr lang="en-US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B502D18-C9DE-EC1A-74C4-FBFA2BD99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35" t="56098" r="21849" b="20132"/>
          <a:stretch/>
        </p:blipFill>
        <p:spPr>
          <a:xfrm>
            <a:off x="664747" y="1518450"/>
            <a:ext cx="4783014" cy="241509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308369E-2380-2C33-72EA-0653394EB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98" y="1778261"/>
            <a:ext cx="4352262" cy="248338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893F802-A840-2FA6-87E8-3AC0D812889B}"/>
              </a:ext>
            </a:extLst>
          </p:cNvPr>
          <p:cNvSpPr txBox="1"/>
          <p:nvPr/>
        </p:nvSpPr>
        <p:spPr>
          <a:xfrm>
            <a:off x="2413151" y="4020116"/>
            <a:ext cx="139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Quantization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575F94A-FAD8-D818-7F5A-F7480A9D2AF4}"/>
              </a:ext>
            </a:extLst>
          </p:cNvPr>
          <p:cNvSpPr txBox="1"/>
          <p:nvPr/>
        </p:nvSpPr>
        <p:spPr>
          <a:xfrm>
            <a:off x="8192628" y="421094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Pruning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60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Model compression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336087" y="6492875"/>
            <a:ext cx="494371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15</a:t>
            </a:fld>
            <a:endParaRPr lang="en-US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C23C884-07B3-3716-1C71-3A0B0A78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040" y="4766891"/>
            <a:ext cx="3914829" cy="165674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82CB40E-2A73-55E5-6CA6-5E263D3A1FF4}"/>
              </a:ext>
            </a:extLst>
          </p:cNvPr>
          <p:cNvSpPr txBox="1"/>
          <p:nvPr/>
        </p:nvSpPr>
        <p:spPr>
          <a:xfrm>
            <a:off x="1758462" y="5697415"/>
            <a:ext cx="51764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050" dirty="0"/>
              <a:t>Source :</a:t>
            </a:r>
            <a:r>
              <a:rPr lang="en-US" sz="1050" b="0" i="1" u="none" strike="noStrike" baseline="0" dirty="0">
                <a:latin typeface="TeleNeo-RegularItalic"/>
              </a:rPr>
              <a:t>followed by a period of synaptic elimination through synaptic pruning. Image shows</a:t>
            </a:r>
          </a:p>
          <a:p>
            <a:pPr algn="l"/>
            <a:r>
              <a:rPr lang="en-US" sz="1050" b="0" i="1" u="none" strike="noStrike" baseline="0" dirty="0">
                <a:latin typeface="TeleNeo-RegularItalic"/>
              </a:rPr>
              <a:t>stained neurons from the same area of the brain through embryogenesis and</a:t>
            </a:r>
          </a:p>
          <a:p>
            <a:pPr algn="l"/>
            <a:r>
              <a:rPr lang="en-US" sz="1050" b="0" i="1" u="none" strike="noStrike" baseline="0" dirty="0">
                <a:latin typeface="TeleNeo-RegularItalic"/>
              </a:rPr>
              <a:t>the first 6 years of live [4]</a:t>
            </a:r>
            <a:endParaRPr lang="de-DE" sz="10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A52D5A-F45B-E37E-6633-F9BC5E2D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33" y="1401927"/>
            <a:ext cx="6384569" cy="325428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6681ABC-AB99-BA73-0E55-5AC6547B91C2}"/>
              </a:ext>
            </a:extLst>
          </p:cNvPr>
          <p:cNvSpPr txBox="1"/>
          <p:nvPr/>
        </p:nvSpPr>
        <p:spPr>
          <a:xfrm>
            <a:off x="1107207" y="4800094"/>
            <a:ext cx="60388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Source: </a:t>
            </a:r>
            <a:r>
              <a:rPr lang="en-US" sz="1050" b="0" i="1" u="none" strike="noStrike" baseline="0" dirty="0">
                <a:latin typeface="TeleNeo-RegularItalic"/>
              </a:rPr>
              <a:t>Figure 4: Typical test error vs. sparsity showing Occam’s hill (results: ResNet-50 on Top-1 ImageNet)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07590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MPEG </a:t>
            </a:r>
            <a:r>
              <a:rPr lang="fr-FR" dirty="0" err="1"/>
              <a:t>NNCodec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336087" y="6492875"/>
            <a:ext cx="494371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16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4C1572-FA99-CD10-49D5-EA4BF3D9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03" y="1443136"/>
            <a:ext cx="6726292" cy="42678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F13C7-7B20-4454-C1F5-6724F412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182" y="1554560"/>
            <a:ext cx="428523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MPEG </a:t>
            </a:r>
            <a:r>
              <a:rPr lang="en-US" sz="2400" dirty="0" err="1"/>
              <a:t>NNCodec</a:t>
            </a:r>
            <a:r>
              <a:rPr lang="en-US" sz="2400" dirty="0"/>
              <a:t> might be used</a:t>
            </a:r>
            <a:br>
              <a:rPr lang="en-US" sz="2400" dirty="0"/>
            </a:br>
            <a:r>
              <a:rPr lang="en-US" sz="2400" dirty="0"/>
              <a:t>for compression only</a:t>
            </a:r>
          </a:p>
          <a:p>
            <a:r>
              <a:rPr lang="en-US" sz="2400" dirty="0"/>
              <a:t>But also for pruning* and </a:t>
            </a:r>
            <a:br>
              <a:rPr lang="en-US" sz="2400" dirty="0"/>
            </a:br>
            <a:r>
              <a:rPr lang="en-US" sz="2400" dirty="0"/>
              <a:t>quantization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A8EDB0-1422-6EAB-85F1-93FC26958723}"/>
              </a:ext>
            </a:extLst>
          </p:cNvPr>
          <p:cNvSpPr txBox="1"/>
          <p:nvPr/>
        </p:nvSpPr>
        <p:spPr>
          <a:xfrm>
            <a:off x="833241" y="5905898"/>
            <a:ext cx="6215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Source: </a:t>
            </a:r>
            <a:r>
              <a:rPr lang="de-DE" dirty="0">
                <a:hlinkClick r:id="rId3"/>
              </a:rPr>
              <a:t>https://github.com/fraunhoferhhi/nncodec/tree/master</a:t>
            </a:r>
            <a:br>
              <a:rPr lang="de-DE" dirty="0"/>
            </a:br>
            <a:r>
              <a:rPr lang="de-DE" dirty="0"/>
              <a:t>*in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version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27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718293" cy="117357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oneM2M </a:t>
            </a:r>
            <a:r>
              <a:rPr lang="fr-FR" dirty="0" err="1"/>
              <a:t>improvements</a:t>
            </a:r>
            <a:r>
              <a:rPr lang="fr-FR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17</a:t>
            </a:fld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17FCAEA-EAD2-5D3C-4040-CA19BCDAEB4C}"/>
              </a:ext>
            </a:extLst>
          </p:cNvPr>
          <p:cNvSpPr/>
          <p:nvPr/>
        </p:nvSpPr>
        <p:spPr>
          <a:xfrm>
            <a:off x="1606963" y="1606693"/>
            <a:ext cx="1412180" cy="58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</a:t>
            </a:r>
            <a:br>
              <a:rPr lang="de-DE" dirty="0"/>
            </a:br>
            <a:r>
              <a:rPr lang="de-DE" dirty="0" err="1"/>
              <a:t>models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EC422C-FE54-C576-EC69-81438728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875" y="1446347"/>
            <a:ext cx="744099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Access to various versions of one model</a:t>
            </a:r>
            <a:br>
              <a:rPr lang="en-US" sz="2400" dirty="0"/>
            </a:br>
            <a:r>
              <a:rPr lang="en-US" sz="2400" dirty="0"/>
              <a:t> - time/version-wise, compressed, quantization,</a:t>
            </a:r>
            <a:br>
              <a:rPr lang="en-US" sz="2400" dirty="0"/>
            </a:br>
            <a:r>
              <a:rPr lang="en-US" sz="2400" dirty="0"/>
              <a:t>pruned, fine-tuned etc.</a:t>
            </a:r>
          </a:p>
          <a:p>
            <a:r>
              <a:rPr lang="en-US" sz="2400" dirty="0"/>
              <a:t>Needs a sophisticated label-structure</a:t>
            </a:r>
          </a:p>
          <a:p>
            <a:r>
              <a:rPr lang="en-US" sz="2400" dirty="0"/>
              <a:t>Model distribution (in case of new version) (pub/sub)</a:t>
            </a:r>
          </a:p>
          <a:p>
            <a:r>
              <a:rPr lang="en-US" sz="2400" dirty="0"/>
              <a:t>Standard mpeg compression while downloading with an extra -attribute</a:t>
            </a:r>
          </a:p>
          <a:p>
            <a:r>
              <a:rPr lang="en-US" sz="2400" dirty="0"/>
              <a:t>Might be also possible to optimize </a:t>
            </a:r>
            <a:br>
              <a:rPr lang="en-US" sz="2400" dirty="0"/>
            </a:br>
            <a:r>
              <a:rPr lang="en-US" sz="2400" dirty="0"/>
              <a:t>while downloading(?)</a:t>
            </a:r>
          </a:p>
          <a:p>
            <a:endParaRPr lang="en-US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F45CF5-502F-64F8-0A9A-2A8FA8323B7A}"/>
              </a:ext>
            </a:extLst>
          </p:cNvPr>
          <p:cNvSpPr/>
          <p:nvPr/>
        </p:nvSpPr>
        <p:spPr>
          <a:xfrm>
            <a:off x="1927092" y="2494310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6F36D50-0E0C-A0DA-92B6-945388525C62}"/>
              </a:ext>
            </a:extLst>
          </p:cNvPr>
          <p:cNvSpPr/>
          <p:nvPr/>
        </p:nvSpPr>
        <p:spPr>
          <a:xfrm>
            <a:off x="2024483" y="29961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7F375A5-734A-AF97-87DF-FFE66067EA67}"/>
              </a:ext>
            </a:extLst>
          </p:cNvPr>
          <p:cNvSpPr/>
          <p:nvPr/>
        </p:nvSpPr>
        <p:spPr>
          <a:xfrm>
            <a:off x="2176883" y="31485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534A565-692F-EDD9-88CD-6612B8FFA34C}"/>
              </a:ext>
            </a:extLst>
          </p:cNvPr>
          <p:cNvSpPr/>
          <p:nvPr/>
        </p:nvSpPr>
        <p:spPr>
          <a:xfrm>
            <a:off x="2329283" y="33009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BE3CDD-E5D8-F817-5803-B4D56104DAD3}"/>
              </a:ext>
            </a:extLst>
          </p:cNvPr>
          <p:cNvSpPr/>
          <p:nvPr/>
        </p:nvSpPr>
        <p:spPr>
          <a:xfrm>
            <a:off x="2481683" y="34533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</p:spTree>
    <p:extLst>
      <p:ext uri="{BB962C8B-B14F-4D97-AF65-F5344CB8AC3E}">
        <p14:creationId xmlns:p14="http://schemas.microsoft.com/office/powerpoint/2010/main" val="255505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Three ML service steps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18</a:t>
            </a:fld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5145E86-DB19-5E98-3C93-89B1B682173D}"/>
              </a:ext>
            </a:extLst>
          </p:cNvPr>
          <p:cNvSpPr/>
          <p:nvPr/>
        </p:nvSpPr>
        <p:spPr>
          <a:xfrm>
            <a:off x="2970447" y="2451025"/>
            <a:ext cx="1839622" cy="2927162"/>
          </a:xfrm>
          <a:prstGeom prst="rect">
            <a:avLst/>
          </a:prstGeom>
          <a:solidFill>
            <a:srgbClr val="918C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Collecting</a:t>
            </a:r>
            <a:br>
              <a:rPr lang="de-DE" dirty="0"/>
            </a:br>
            <a:r>
              <a:rPr lang="de-DE" dirty="0"/>
              <a:t>Training Data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B08FD2-BCD9-1082-2399-B3482DF67066}"/>
              </a:ext>
            </a:extLst>
          </p:cNvPr>
          <p:cNvSpPr/>
          <p:nvPr/>
        </p:nvSpPr>
        <p:spPr>
          <a:xfrm>
            <a:off x="5176189" y="2451025"/>
            <a:ext cx="1839622" cy="2927162"/>
          </a:xfrm>
          <a:prstGeom prst="rect">
            <a:avLst/>
          </a:prstGeom>
          <a:solidFill>
            <a:srgbClr val="918C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Train</a:t>
            </a:r>
            <a:br>
              <a:rPr lang="de-DE" dirty="0"/>
            </a:br>
            <a:r>
              <a:rPr lang="de-DE" dirty="0"/>
              <a:t>ML Model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F02901-D586-E962-D824-5E746924B4F9}"/>
              </a:ext>
            </a:extLst>
          </p:cNvPr>
          <p:cNvSpPr/>
          <p:nvPr/>
        </p:nvSpPr>
        <p:spPr>
          <a:xfrm>
            <a:off x="7381931" y="2451025"/>
            <a:ext cx="1839622" cy="2927162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Anomaly</a:t>
            </a:r>
            <a:br>
              <a:rPr lang="de-DE" dirty="0"/>
            </a:br>
            <a:r>
              <a:rPr lang="de-DE" dirty="0" err="1"/>
              <a:t>Detection</a:t>
            </a:r>
            <a:br>
              <a:rPr lang="de-DE" dirty="0"/>
            </a:br>
            <a:r>
              <a:rPr lang="de-DE" dirty="0"/>
              <a:t>Service</a:t>
            </a:r>
          </a:p>
          <a:p>
            <a:pPr algn="ctr"/>
            <a:r>
              <a:rPr lang="de-DE" dirty="0" err="1"/>
              <a:t>using</a:t>
            </a:r>
            <a:br>
              <a:rPr lang="de-DE" dirty="0"/>
            </a:b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ML </a:t>
            </a:r>
            <a:r>
              <a:rPr lang="de-DE" dirty="0" err="1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62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Running ML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336087" y="6492875"/>
            <a:ext cx="494371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19</a:t>
            </a:fld>
            <a:endParaRPr lang="en-US"/>
          </a:p>
        </p:txBody>
      </p:sp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E16286A4-18E4-2358-A4B9-1C3E4C21171B}"/>
              </a:ext>
            </a:extLst>
          </p:cNvPr>
          <p:cNvSpPr/>
          <p:nvPr/>
        </p:nvSpPr>
        <p:spPr>
          <a:xfrm>
            <a:off x="3598083" y="3101652"/>
            <a:ext cx="643865" cy="654689"/>
          </a:xfrm>
          <a:prstGeom prst="right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47BE142-5782-8CCE-8DB9-FF5B29165EFB}"/>
              </a:ext>
            </a:extLst>
          </p:cNvPr>
          <p:cNvSpPr/>
          <p:nvPr/>
        </p:nvSpPr>
        <p:spPr>
          <a:xfrm>
            <a:off x="4395044" y="2601165"/>
            <a:ext cx="584350" cy="165566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AI</a:t>
            </a:r>
          </a:p>
        </p:txBody>
      </p:sp>
      <p:sp>
        <p:nvSpPr>
          <p:cNvPr id="33" name="Pfeil: gebogen 32">
            <a:extLst>
              <a:ext uri="{FF2B5EF4-FFF2-40B4-BE49-F238E27FC236}">
                <a16:creationId xmlns:a16="http://schemas.microsoft.com/office/drawing/2014/main" id="{325A5472-575E-C5CB-3B17-540ED80F4969}"/>
              </a:ext>
            </a:extLst>
          </p:cNvPr>
          <p:cNvSpPr/>
          <p:nvPr/>
        </p:nvSpPr>
        <p:spPr>
          <a:xfrm>
            <a:off x="4627908" y="2140599"/>
            <a:ext cx="524833" cy="460569"/>
          </a:xfrm>
          <a:prstGeom prst="bent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4B02FC6-BAD6-62CD-7E10-F4148E0E4DFE}"/>
              </a:ext>
            </a:extLst>
          </p:cNvPr>
          <p:cNvSpPr txBox="1"/>
          <p:nvPr/>
        </p:nvSpPr>
        <p:spPr>
          <a:xfrm>
            <a:off x="4236537" y="4622638"/>
            <a:ext cx="914400" cy="3131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0" tIns="0" rIns="0" bIns="0" rtlCol="0">
            <a:noAutofit/>
          </a:bodyPr>
          <a:lstStyle>
            <a:defPPr>
              <a:defRPr lang="de-DE"/>
            </a:defPPr>
            <a:lvl1pPr algn="ctr">
              <a:buClr>
                <a:schemeClr val="tx2"/>
              </a:buClr>
              <a:buSzPct val="100000"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normal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1EE8F08-FCCC-B09E-EA96-4E3C76924BCB}"/>
              </a:ext>
            </a:extLst>
          </p:cNvPr>
          <p:cNvSpPr txBox="1"/>
          <p:nvPr/>
        </p:nvSpPr>
        <p:spPr>
          <a:xfrm>
            <a:off x="5152740" y="2097315"/>
            <a:ext cx="914400" cy="3131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buClr>
                <a:schemeClr val="tx2"/>
              </a:buClr>
              <a:buSzPct val="100000"/>
            </a:pPr>
            <a:r>
              <a:rPr lang="de-DE" dirty="0">
                <a:solidFill>
                  <a:schemeClr val="bg1"/>
                </a:solidFill>
              </a:rPr>
              <a:t>stress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56F41FDB-48B8-8BEF-20F7-BA476081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72" y="3011469"/>
            <a:ext cx="2391185" cy="225218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6EFF8E5-F064-8C71-5F5A-F6775D917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19" y="3024088"/>
            <a:ext cx="2640196" cy="224752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C506C88-B0EF-CA83-0391-851368E0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0" y="2370883"/>
            <a:ext cx="2640196" cy="2247525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2BB90D57-C8D7-5F6A-CC89-12FFF25F6CD6}"/>
              </a:ext>
            </a:extLst>
          </p:cNvPr>
          <p:cNvSpPr/>
          <p:nvPr/>
        </p:nvSpPr>
        <p:spPr>
          <a:xfrm>
            <a:off x="6049420" y="1797606"/>
            <a:ext cx="2252182" cy="101593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alarm</a:t>
            </a:r>
            <a:r>
              <a:rPr lang="de-DE" dirty="0"/>
              <a:t> and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pic</a:t>
            </a:r>
            <a:endParaRPr lang="de-DE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486774BA-83C6-0EFF-112A-244193534D91}"/>
              </a:ext>
            </a:extLst>
          </p:cNvPr>
          <p:cNvSpPr/>
          <p:nvPr/>
        </p:nvSpPr>
        <p:spPr>
          <a:xfrm>
            <a:off x="8689614" y="1784422"/>
            <a:ext cx="2640195" cy="1015931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/>
              <a:t>identify crucial</a:t>
            </a:r>
            <a:br>
              <a:rPr lang="en-US" dirty="0"/>
            </a:br>
            <a:r>
              <a:rPr lang="en-US" dirty="0"/>
              <a:t>areas in pic</a:t>
            </a:r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1853B86A-EABA-A699-A66A-E7DD2F7B2A45}"/>
              </a:ext>
            </a:extLst>
          </p:cNvPr>
          <p:cNvSpPr/>
          <p:nvPr/>
        </p:nvSpPr>
        <p:spPr>
          <a:xfrm>
            <a:off x="4551952" y="4272820"/>
            <a:ext cx="270533" cy="313129"/>
          </a:xfrm>
          <a:prstGeom prst="downArrow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618AFF2-473F-CE69-ED87-E2A4AFC93675}"/>
              </a:ext>
            </a:extLst>
          </p:cNvPr>
          <p:cNvSpPr/>
          <p:nvPr/>
        </p:nvSpPr>
        <p:spPr>
          <a:xfrm>
            <a:off x="3920015" y="4972456"/>
            <a:ext cx="1517689" cy="884586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buClr>
                <a:schemeClr val="tx2"/>
              </a:buClr>
              <a:buSzPct val="100000"/>
            </a:pP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in </a:t>
            </a:r>
            <a:br>
              <a:rPr lang="de-DE" dirty="0"/>
            </a:br>
            <a:r>
              <a:rPr lang="de-DE" dirty="0"/>
              <a:t>10 sec</a:t>
            </a:r>
            <a:br>
              <a:rPr lang="de-DE" dirty="0"/>
            </a:br>
            <a:r>
              <a:rPr lang="de-DE" dirty="0" err="1"/>
              <a:t>again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56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31442" y="2947104"/>
            <a:ext cx="5193242" cy="226108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</a:t>
            </a:r>
            <a:r>
              <a:rPr lang="fr-FR" dirty="0" err="1"/>
              <a:t>Ever</a:t>
            </a:r>
            <a:r>
              <a:rPr lang="fr-FR" dirty="0"/>
              <a:t> Day ML Use-Cases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842" y="3167477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Customer service (chat bots)</a:t>
            </a:r>
          </a:p>
          <a:p>
            <a:r>
              <a:rPr lang="en-US" sz="1800" dirty="0"/>
              <a:t>Voice assistance (</a:t>
            </a:r>
            <a:r>
              <a:rPr lang="en-US" sz="1800" dirty="0" err="1"/>
              <a:t>siri</a:t>
            </a:r>
            <a:r>
              <a:rPr lang="en-US" sz="1800" dirty="0"/>
              <a:t>, </a:t>
            </a:r>
            <a:r>
              <a:rPr lang="en-US" sz="1800" dirty="0" err="1"/>
              <a:t>alexa</a:t>
            </a:r>
            <a:r>
              <a:rPr lang="en-US" sz="1800" dirty="0"/>
              <a:t>…)</a:t>
            </a:r>
          </a:p>
          <a:p>
            <a:r>
              <a:rPr lang="de-DE" sz="1800" dirty="0"/>
              <a:t>Mobile Apps (</a:t>
            </a:r>
            <a:r>
              <a:rPr lang="de-DE" sz="1800" dirty="0" err="1"/>
              <a:t>spotify</a:t>
            </a:r>
            <a:r>
              <a:rPr lang="de-DE" sz="1800" dirty="0"/>
              <a:t> </a:t>
            </a:r>
            <a:r>
              <a:rPr lang="de-DE" sz="1800" dirty="0" err="1"/>
              <a:t>recommendations</a:t>
            </a:r>
            <a:r>
              <a:rPr lang="de-DE" sz="1800" dirty="0"/>
              <a:t>…)</a:t>
            </a:r>
          </a:p>
          <a:p>
            <a:r>
              <a:rPr lang="de-DE" sz="1800" dirty="0"/>
              <a:t>Mobile </a:t>
            </a:r>
            <a:r>
              <a:rPr lang="de-DE" sz="1800" dirty="0" err="1"/>
              <a:t>devices</a:t>
            </a:r>
            <a:r>
              <a:rPr lang="de-DE" sz="1800" dirty="0"/>
              <a:t> (</a:t>
            </a:r>
            <a:r>
              <a:rPr lang="de-DE" sz="1800" dirty="0" err="1"/>
              <a:t>facial</a:t>
            </a:r>
            <a:r>
              <a:rPr lang="de-DE" sz="1800" dirty="0"/>
              <a:t> </a:t>
            </a:r>
            <a:r>
              <a:rPr lang="de-DE" sz="1800" dirty="0" err="1"/>
              <a:t>recognition</a:t>
            </a:r>
            <a:r>
              <a:rPr lang="de-DE" sz="1800" dirty="0"/>
              <a:t>…)</a:t>
            </a:r>
          </a:p>
          <a:p>
            <a:r>
              <a:rPr lang="de-DE" sz="1800" dirty="0"/>
              <a:t>Financial </a:t>
            </a:r>
            <a:r>
              <a:rPr lang="de-DE" sz="1800" dirty="0" err="1"/>
              <a:t>transactions</a:t>
            </a:r>
            <a:r>
              <a:rPr lang="de-DE" sz="1800" dirty="0"/>
              <a:t> (</a:t>
            </a:r>
            <a:r>
              <a:rPr lang="de-DE" sz="1800" dirty="0" err="1"/>
              <a:t>fraud</a:t>
            </a:r>
            <a:r>
              <a:rPr lang="de-DE" sz="1800" dirty="0"/>
              <a:t> </a:t>
            </a:r>
            <a:r>
              <a:rPr lang="de-DE" sz="1800" dirty="0" err="1"/>
              <a:t>detection</a:t>
            </a:r>
            <a:r>
              <a:rPr lang="de-DE" sz="1800" dirty="0"/>
              <a:t>..)</a:t>
            </a:r>
            <a:endParaRPr lang="fr-FR" sz="1800" dirty="0"/>
          </a:p>
          <a:p>
            <a:endParaRPr lang="fr-FR" dirty="0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7EDEE60-6926-F877-1EF8-F1104BAB5E25}"/>
              </a:ext>
            </a:extLst>
          </p:cNvPr>
          <p:cNvSpPr/>
          <p:nvPr/>
        </p:nvSpPr>
        <p:spPr>
          <a:xfrm>
            <a:off x="622021" y="2966511"/>
            <a:ext cx="5193242" cy="226108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690CB7-ED7F-C894-248E-8CED3F21387A}"/>
              </a:ext>
            </a:extLst>
          </p:cNvPr>
          <p:cNvSpPr txBox="1">
            <a:spLocks/>
          </p:cNvSpPr>
          <p:nvPr/>
        </p:nvSpPr>
        <p:spPr>
          <a:xfrm>
            <a:off x="6314681" y="314730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Cyber Security</a:t>
            </a:r>
          </a:p>
          <a:p>
            <a:r>
              <a:rPr lang="en-US" sz="1800" dirty="0"/>
              <a:t>Email filtering and classification</a:t>
            </a:r>
          </a:p>
          <a:p>
            <a:r>
              <a:rPr lang="en-US" sz="1800" dirty="0"/>
              <a:t>Transportation (maps, traffic…)</a:t>
            </a:r>
          </a:p>
          <a:p>
            <a:r>
              <a:rPr lang="de-DE" sz="1800" dirty="0"/>
              <a:t>HealthCare (</a:t>
            </a:r>
            <a:r>
              <a:rPr lang="de-DE" sz="1800" dirty="0" err="1"/>
              <a:t>marmogram</a:t>
            </a:r>
            <a:r>
              <a:rPr lang="de-DE" sz="1800" dirty="0"/>
              <a:t> </a:t>
            </a:r>
            <a:r>
              <a:rPr lang="de-DE" sz="1800" dirty="0" err="1"/>
              <a:t>analyses</a:t>
            </a:r>
            <a:r>
              <a:rPr lang="de-DE" sz="1800" dirty="0"/>
              <a:t>…)</a:t>
            </a:r>
          </a:p>
          <a:p>
            <a:r>
              <a:rPr lang="de-DE" sz="1800" dirty="0"/>
              <a:t>Marketing and Sales</a:t>
            </a:r>
            <a:endParaRPr lang="fr-FR" sz="1800" dirty="0"/>
          </a:p>
          <a:p>
            <a:endParaRPr lang="fr-FR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BD149E-B6BF-4E00-82F7-1A7BBABFFAE2}"/>
              </a:ext>
            </a:extLst>
          </p:cNvPr>
          <p:cNvSpPr txBox="1"/>
          <p:nvPr/>
        </p:nvSpPr>
        <p:spPr>
          <a:xfrm>
            <a:off x="5275056" y="5964707"/>
            <a:ext cx="610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*Source: IBM </a:t>
            </a:r>
            <a:r>
              <a:rPr lang="de-DE" dirty="0">
                <a:hlinkClick r:id="rId2"/>
              </a:rPr>
              <a:t>https://www.youtube.com/watch?v=CiSaY2xl9V4</a:t>
            </a:r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113E27-4D2F-BFCD-A1C8-F6F12F87BA00}"/>
              </a:ext>
            </a:extLst>
          </p:cNvPr>
          <p:cNvSpPr txBox="1">
            <a:spLocks/>
          </p:cNvSpPr>
          <p:nvPr/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Typical use cases where ML is recognizing patterns and making predictions</a:t>
            </a:r>
          </a:p>
          <a:p>
            <a:r>
              <a:rPr lang="en-US" sz="2400" dirty="0"/>
              <a:t>Predicted* to be a 200 billion (200.000.000.000 $) industry in 2029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825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718293" cy="117357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oneM2M </a:t>
            </a:r>
            <a:r>
              <a:rPr lang="fr-FR" dirty="0" err="1"/>
              <a:t>improvements</a:t>
            </a:r>
            <a:r>
              <a:rPr lang="fr-FR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20</a:t>
            </a:fld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17FCAEA-EAD2-5D3C-4040-CA19BCDAEB4C}"/>
              </a:ext>
            </a:extLst>
          </p:cNvPr>
          <p:cNvSpPr/>
          <p:nvPr/>
        </p:nvSpPr>
        <p:spPr>
          <a:xfrm>
            <a:off x="1606963" y="1606693"/>
            <a:ext cx="1412180" cy="5843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CNT</a:t>
            </a:r>
            <a:br>
              <a:rPr lang="de-DE" dirty="0"/>
            </a:br>
            <a:r>
              <a:rPr lang="de-DE" dirty="0" err="1"/>
              <a:t>models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EC422C-FE54-C576-EC69-81438728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875" y="1446347"/>
            <a:ext cx="744099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Adding new “stress”-situation (with - rolling file retention) easily for the next training phase</a:t>
            </a:r>
          </a:p>
          <a:p>
            <a:r>
              <a:rPr lang="en-US" sz="2400" dirty="0"/>
              <a:t>Model updates need to be announced and distributed on a regular base</a:t>
            </a:r>
          </a:p>
          <a:p>
            <a:r>
              <a:rPr lang="en-US" sz="2400" dirty="0"/>
              <a:t>e.g. in case of a “poisoned” model the download of the previous version of the model is needed</a:t>
            </a:r>
          </a:p>
          <a:p>
            <a:endParaRPr lang="en-US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F45CF5-502F-64F8-0A9A-2A8FA8323B7A}"/>
              </a:ext>
            </a:extLst>
          </p:cNvPr>
          <p:cNvSpPr/>
          <p:nvPr/>
        </p:nvSpPr>
        <p:spPr>
          <a:xfrm>
            <a:off x="1927092" y="2494310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6F36D50-0E0C-A0DA-92B6-945388525C62}"/>
              </a:ext>
            </a:extLst>
          </p:cNvPr>
          <p:cNvSpPr/>
          <p:nvPr/>
        </p:nvSpPr>
        <p:spPr>
          <a:xfrm>
            <a:off x="2024483" y="29961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7F375A5-734A-AF97-87DF-FFE66067EA67}"/>
              </a:ext>
            </a:extLst>
          </p:cNvPr>
          <p:cNvSpPr/>
          <p:nvPr/>
        </p:nvSpPr>
        <p:spPr>
          <a:xfrm>
            <a:off x="2176883" y="31485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534A565-692F-EDD9-88CD-6612B8FFA34C}"/>
              </a:ext>
            </a:extLst>
          </p:cNvPr>
          <p:cNvSpPr/>
          <p:nvPr/>
        </p:nvSpPr>
        <p:spPr>
          <a:xfrm>
            <a:off x="2329283" y="33009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CBE3CDD-E5D8-F817-5803-B4D56104DAD3}"/>
              </a:ext>
            </a:extLst>
          </p:cNvPr>
          <p:cNvSpPr/>
          <p:nvPr/>
        </p:nvSpPr>
        <p:spPr>
          <a:xfrm>
            <a:off x="2481683" y="3453348"/>
            <a:ext cx="1412180" cy="584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model</a:t>
            </a:r>
            <a:r>
              <a:rPr lang="de-DE" dirty="0"/>
              <a:t> A‘</a:t>
            </a:r>
          </a:p>
        </p:txBody>
      </p:sp>
    </p:spTree>
    <p:extLst>
      <p:ext uri="{BB962C8B-B14F-4D97-AF65-F5344CB8AC3E}">
        <p14:creationId xmlns:p14="http://schemas.microsoft.com/office/powerpoint/2010/main" val="302161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718293" cy="1173570"/>
          </a:xfrm>
        </p:spPr>
        <p:txBody>
          <a:bodyPr>
            <a:normAutofit/>
          </a:bodyPr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21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EC422C-FE54-C576-EC69-81438728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7" y="1446347"/>
            <a:ext cx="1145410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Day-to-day management of training data and models</a:t>
            </a:r>
          </a:p>
          <a:p>
            <a:r>
              <a:rPr lang="en-US" sz="2400" dirty="0"/>
              <a:t>CRUD-functions (also for more complex structures)</a:t>
            </a:r>
          </a:p>
          <a:p>
            <a:r>
              <a:rPr lang="en-US" sz="2400" dirty="0"/>
              <a:t>Sophisticated labeling incl. search and retrieval functions (former models, certain training data sets or models, updates of training data)</a:t>
            </a:r>
          </a:p>
          <a:p>
            <a:r>
              <a:rPr lang="en-US" sz="2400" dirty="0"/>
              <a:t>Compression switches or attributes during download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Federated learning (with incremental features) not even touched here but potential source for further oneM2M fit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84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Example use-case: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field of (functional) security</a:t>
            </a:r>
          </a:p>
          <a:p>
            <a:r>
              <a:rPr lang="en-US" sz="2400" dirty="0"/>
              <a:t>« vital » parameters of a PC (could be any IT-System) are measured every 10 sec</a:t>
            </a:r>
          </a:p>
          <a:p>
            <a:r>
              <a:rPr lang="en-US" sz="2400" dirty="0"/>
              <a:t>ML-based service tries to identify patterns showing an unusual situation:</a:t>
            </a:r>
            <a:br>
              <a:rPr lang="en-US" sz="2400" dirty="0"/>
            </a:br>
            <a:r>
              <a:rPr lang="en-US" sz="2400" dirty="0"/>
              <a:t>- heavy system / CPU load</a:t>
            </a:r>
            <a:br>
              <a:rPr lang="en-US" sz="2400" dirty="0"/>
            </a:br>
            <a:r>
              <a:rPr lang="en-US" sz="2400" dirty="0"/>
              <a:t>- memory or hard drive issues</a:t>
            </a:r>
            <a:br>
              <a:rPr lang="en-US" sz="2400" dirty="0"/>
            </a:br>
            <a:r>
              <a:rPr lang="en-US" sz="2400" dirty="0"/>
              <a:t>- network problems</a:t>
            </a:r>
          </a:p>
          <a:p>
            <a:r>
              <a:rPr lang="en-US" sz="2400" dirty="0"/>
              <a:t>In case of a problem the service indicates a “stress” situation</a:t>
            </a:r>
          </a:p>
          <a:p>
            <a:r>
              <a:rPr lang="en-US" sz="2400" dirty="0"/>
              <a:t>Additionally, the potential source of problems is shown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C5B56EC-E17D-49AF-944E-33EF6EDCCCF4}"/>
              </a:ext>
            </a:extLst>
          </p:cNvPr>
          <p:cNvSpPr/>
          <p:nvPr/>
        </p:nvSpPr>
        <p:spPr>
          <a:xfrm>
            <a:off x="481549" y="4941449"/>
            <a:ext cx="10368747" cy="10429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      By examining the example, we will see situations where oneM2M might fit in</a:t>
            </a: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FE7A1DA-31C4-4B8B-0871-0515BB056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45" y="2208545"/>
            <a:ext cx="3103778" cy="1913679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782F8E12-ADD4-E870-8ACB-1F639AE71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934" y="367924"/>
            <a:ext cx="7488000" cy="676332"/>
          </a:xfrm>
        </p:spPr>
        <p:txBody>
          <a:bodyPr/>
          <a:lstStyle/>
          <a:p>
            <a:r>
              <a:rPr lang="de-DE" sz="4800" dirty="0"/>
              <a:t>System Monitoring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982A920-56F8-B500-9BF1-F4DB41C021EC}"/>
              </a:ext>
            </a:extLst>
          </p:cNvPr>
          <p:cNvSpPr txBox="1"/>
          <p:nvPr/>
        </p:nvSpPr>
        <p:spPr>
          <a:xfrm>
            <a:off x="3024230" y="4112249"/>
            <a:ext cx="1828691" cy="2975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Source: dell.com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1C04915-5846-E131-EE21-58D1F2E94414}"/>
              </a:ext>
            </a:extLst>
          </p:cNvPr>
          <p:cNvGrpSpPr/>
          <p:nvPr/>
        </p:nvGrpSpPr>
        <p:grpSpPr>
          <a:xfrm>
            <a:off x="5848847" y="1537077"/>
            <a:ext cx="4778449" cy="4154984"/>
            <a:chOff x="5848847" y="1537077"/>
            <a:chExt cx="4778449" cy="4154984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14CFA76-14E3-1D12-045D-E9F6E92A2C9C}"/>
                </a:ext>
              </a:extLst>
            </p:cNvPr>
            <p:cNvSpPr txBox="1"/>
            <p:nvPr/>
          </p:nvSpPr>
          <p:spPr>
            <a:xfrm>
              <a:off x="7259290" y="1537077"/>
              <a:ext cx="3368006" cy="4154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usage_idle_cpu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usage_system_cpu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usage_user_cpu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load1_system 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load15_system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load5_system 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Context_Switches_persec_win_system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Processor_Queue_Length_win_system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System_Calls_persec_win_system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used_percent_disk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used_percent_mem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used_percent_swap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read_time_diskio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write_time_diskio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Bytes_Received_persec_win_net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Bytes_Sent_persec_win_net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Packets_Outbound_Discarded_win_net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Packets_Outbound_Errors_win_net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Packets_Received_Discarded_win_net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Packets_Received_Errors_win_net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Packets_Received_persec_win_net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tang" panose="02030600000101010101" pitchFamily="18" charset="-127"/>
                  <a:ea typeface="Batang" panose="02030600000101010101" pitchFamily="18" charset="-127"/>
                  <a:cs typeface="+mn-cs"/>
                </a:rPr>
                <a:t>Packets_Sent_persec_win_net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n-cs"/>
              </a:endParaRPr>
            </a:p>
          </p:txBody>
        </p:sp>
        <p:sp>
          <p:nvSpPr>
            <p:cNvPr id="12" name="Gleichschenkliges Dreieck 11">
              <a:extLst>
                <a:ext uri="{FF2B5EF4-FFF2-40B4-BE49-F238E27FC236}">
                  <a16:creationId xmlns:a16="http://schemas.microsoft.com/office/drawing/2014/main" id="{4DAD7057-3ACE-F526-15EC-8AFEEEDD223C}"/>
                </a:ext>
              </a:extLst>
            </p:cNvPr>
            <p:cNvSpPr/>
            <p:nvPr/>
          </p:nvSpPr>
          <p:spPr>
            <a:xfrm rot="16200000">
              <a:off x="4012186" y="3465777"/>
              <a:ext cx="3970908" cy="297586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9894D3D1-C9F5-C99E-ABF4-DE3ABDCB5907}"/>
              </a:ext>
            </a:extLst>
          </p:cNvPr>
          <p:cNvSpPr txBox="1"/>
          <p:nvPr/>
        </p:nvSpPr>
        <p:spPr>
          <a:xfrm>
            <a:off x="1805420" y="4777661"/>
            <a:ext cx="4043427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PC is just an example for an IT-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System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8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2" descr="3581">
            <a:extLst>
              <a:ext uri="{FF2B5EF4-FFF2-40B4-BE49-F238E27FC236}">
                <a16:creationId xmlns:a16="http://schemas.microsoft.com/office/drawing/2014/main" id="{CB6248D7-EA2A-1594-0A7A-863112F8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7" y="2947541"/>
            <a:ext cx="1884602" cy="13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F676778-7CAC-9A51-44FE-38F123154365}"/>
              </a:ext>
            </a:extLst>
          </p:cNvPr>
          <p:cNvSpPr txBox="1"/>
          <p:nvPr/>
        </p:nvSpPr>
        <p:spPr>
          <a:xfrm>
            <a:off x="1558872" y="4313606"/>
            <a:ext cx="1828691" cy="2975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Source: dell.com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FE5724-C8E3-A0E4-17DB-C3870449A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98"/>
          <a:stretch/>
        </p:blipFill>
        <p:spPr>
          <a:xfrm>
            <a:off x="3372357" y="1763325"/>
            <a:ext cx="2504627" cy="87393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2D46202-B4A9-9F00-D25C-B2727DF9D0B0}"/>
              </a:ext>
            </a:extLst>
          </p:cNvPr>
          <p:cNvSpPr/>
          <p:nvPr/>
        </p:nvSpPr>
        <p:spPr>
          <a:xfrm>
            <a:off x="4665188" y="2476726"/>
            <a:ext cx="1066965" cy="2425344"/>
          </a:xfrm>
          <a:prstGeom prst="rect">
            <a:avLst/>
          </a:prstGeom>
          <a:solidFill>
            <a:srgbClr val="FF52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Telegraf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Server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7D3C575-F201-DCF9-13AB-6EC726C2A5C3}"/>
              </a:ext>
            </a:extLst>
          </p:cNvPr>
          <p:cNvSpPr/>
          <p:nvPr/>
        </p:nvSpPr>
        <p:spPr>
          <a:xfrm>
            <a:off x="3893156" y="2559734"/>
            <a:ext cx="914400" cy="375734"/>
          </a:xfrm>
          <a:prstGeom prst="rect">
            <a:avLst/>
          </a:prstGeom>
          <a:solidFill>
            <a:srgbClr val="FF523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cpu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8491B3-5376-DE9E-308F-7A218B47B893}"/>
              </a:ext>
            </a:extLst>
          </p:cNvPr>
          <p:cNvSpPr/>
          <p:nvPr/>
        </p:nvSpPr>
        <p:spPr>
          <a:xfrm>
            <a:off x="3893156" y="2988528"/>
            <a:ext cx="914400" cy="375734"/>
          </a:xfrm>
          <a:prstGeom prst="rect">
            <a:avLst/>
          </a:prstGeom>
          <a:solidFill>
            <a:srgbClr val="FF523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system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D9432E2-2C5E-BF51-5EE2-8A9F876CF03B}"/>
              </a:ext>
            </a:extLst>
          </p:cNvPr>
          <p:cNvSpPr/>
          <p:nvPr/>
        </p:nvSpPr>
        <p:spPr>
          <a:xfrm>
            <a:off x="3893156" y="3423006"/>
            <a:ext cx="914400" cy="375734"/>
          </a:xfrm>
          <a:prstGeom prst="rect">
            <a:avLst/>
          </a:prstGeom>
          <a:solidFill>
            <a:srgbClr val="FF523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disk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F4123BB-005F-0C30-ED79-6FB23997E6A4}"/>
              </a:ext>
            </a:extLst>
          </p:cNvPr>
          <p:cNvSpPr/>
          <p:nvPr/>
        </p:nvSpPr>
        <p:spPr>
          <a:xfrm>
            <a:off x="3893156" y="3868306"/>
            <a:ext cx="914400" cy="375734"/>
          </a:xfrm>
          <a:prstGeom prst="rect">
            <a:avLst/>
          </a:prstGeom>
          <a:solidFill>
            <a:srgbClr val="FF523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mem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DC5EEA1-0225-3753-DF10-538CDC5A25BB}"/>
              </a:ext>
            </a:extLst>
          </p:cNvPr>
          <p:cNvSpPr/>
          <p:nvPr/>
        </p:nvSpPr>
        <p:spPr>
          <a:xfrm>
            <a:off x="3893156" y="4313606"/>
            <a:ext cx="914400" cy="375734"/>
          </a:xfrm>
          <a:prstGeom prst="rect">
            <a:avLst/>
          </a:prstGeom>
          <a:solidFill>
            <a:srgbClr val="FF523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net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226A4471-BCE0-4ADB-309A-7E5DCF98EDDE}"/>
              </a:ext>
            </a:extLst>
          </p:cNvPr>
          <p:cNvSpPr/>
          <p:nvPr/>
        </p:nvSpPr>
        <p:spPr>
          <a:xfrm>
            <a:off x="3138682" y="3453747"/>
            <a:ext cx="584350" cy="375734"/>
          </a:xfrm>
          <a:prstGeom prst="rightArrow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CFBAB8-3652-41A9-72AC-D8426B519A6F}"/>
              </a:ext>
            </a:extLst>
          </p:cNvPr>
          <p:cNvSpPr/>
          <p:nvPr/>
        </p:nvSpPr>
        <p:spPr>
          <a:xfrm>
            <a:off x="6674309" y="2471658"/>
            <a:ext cx="1066965" cy="2425344"/>
          </a:xfrm>
          <a:prstGeom prst="rect">
            <a:avLst/>
          </a:prstGeom>
          <a:solidFill>
            <a:srgbClr val="26AAF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InFlux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Database</a:t>
            </a:r>
          </a:p>
        </p:txBody>
      </p:sp>
      <p:pic>
        <p:nvPicPr>
          <p:cNvPr id="20" name="Picture 4" descr="InfluxDB – Wikipedia">
            <a:extLst>
              <a:ext uri="{FF2B5EF4-FFF2-40B4-BE49-F238E27FC236}">
                <a16:creationId xmlns:a16="http://schemas.microsoft.com/office/drawing/2014/main" id="{33766F13-B6AC-6DBB-C7E0-710DFB70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88" y="1482779"/>
            <a:ext cx="3170835" cy="11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7578DFF-1683-FB48-AAE4-D5A089293035}"/>
              </a:ext>
            </a:extLst>
          </p:cNvPr>
          <p:cNvSpPr txBox="1"/>
          <p:nvPr/>
        </p:nvSpPr>
        <p:spPr>
          <a:xfrm>
            <a:off x="1006681" y="5375208"/>
            <a:ext cx="796988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InfluDB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 2.0 Open Source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https://www.influxdata.com/blog/influxdb-2-0-open-source-is-generally-available/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DBA4D683-2B95-F3CA-F236-7DE5E31CC937}"/>
              </a:ext>
            </a:extLst>
          </p:cNvPr>
          <p:cNvSpPr/>
          <p:nvPr/>
        </p:nvSpPr>
        <p:spPr>
          <a:xfrm>
            <a:off x="5925245" y="3492572"/>
            <a:ext cx="651145" cy="375734"/>
          </a:xfrm>
          <a:prstGeom prst="rightArrow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A9EF049-64DE-53E4-9F9A-AACB51FFBACE}"/>
              </a:ext>
            </a:extLst>
          </p:cNvPr>
          <p:cNvGrpSpPr/>
          <p:nvPr/>
        </p:nvGrpSpPr>
        <p:grpSpPr>
          <a:xfrm>
            <a:off x="5978724" y="2433115"/>
            <a:ext cx="657376" cy="642486"/>
            <a:chOff x="8816787" y="2481470"/>
            <a:chExt cx="657376" cy="642486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94A6ABC-12A4-360C-9BBF-3062D361D95A}"/>
                </a:ext>
              </a:extLst>
            </p:cNvPr>
            <p:cNvSpPr/>
            <p:nvPr/>
          </p:nvSpPr>
          <p:spPr>
            <a:xfrm>
              <a:off x="8816787" y="2643798"/>
              <a:ext cx="492106" cy="480158"/>
            </a:xfrm>
            <a:prstGeom prst="ellipse">
              <a:avLst/>
            </a:prstGeom>
            <a:noFill/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AF8EF39-32A3-68F1-9112-39C822656765}"/>
                </a:ext>
              </a:extLst>
            </p:cNvPr>
            <p:cNvSpPr/>
            <p:nvPr/>
          </p:nvSpPr>
          <p:spPr>
            <a:xfrm>
              <a:off x="9090007" y="2481470"/>
              <a:ext cx="384156" cy="36893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endParaRP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799B72E8-E6FD-A976-C8B1-08D8C1042B8B}"/>
                </a:ext>
              </a:extLst>
            </p:cNvPr>
            <p:cNvCxnSpPr>
              <a:cxnSpLocks/>
            </p:cNvCxnSpPr>
            <p:nvPr/>
          </p:nvCxnSpPr>
          <p:spPr>
            <a:xfrm>
              <a:off x="9066153" y="2643798"/>
              <a:ext cx="0" cy="240079"/>
            </a:xfrm>
            <a:prstGeom prst="line">
              <a:avLst/>
            </a:prstGeom>
            <a:ln w="50800">
              <a:solidFill>
                <a:srgbClr val="7A7A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C104094F-B2D2-2BC3-A51D-329D216D1B47}"/>
              </a:ext>
            </a:extLst>
          </p:cNvPr>
          <p:cNvSpPr txBox="1"/>
          <p:nvPr/>
        </p:nvSpPr>
        <p:spPr>
          <a:xfrm>
            <a:off x="5896866" y="3176395"/>
            <a:ext cx="739234" cy="2759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0074"/>
              </a:buClr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7A7A7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sec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B5949A6-F29A-31ED-D1B2-1B0075FA9AFD}"/>
              </a:ext>
            </a:extLst>
          </p:cNvPr>
          <p:cNvSpPr/>
          <p:nvPr/>
        </p:nvSpPr>
        <p:spPr>
          <a:xfrm>
            <a:off x="8683430" y="3260367"/>
            <a:ext cx="1358348" cy="828261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Monitoring</a:t>
            </a: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1A3E96CC-10A0-5350-E8E8-8759666E33AD}"/>
              </a:ext>
            </a:extLst>
          </p:cNvPr>
          <p:cNvSpPr/>
          <p:nvPr/>
        </p:nvSpPr>
        <p:spPr>
          <a:xfrm>
            <a:off x="7873314" y="3487951"/>
            <a:ext cx="651145" cy="375734"/>
          </a:xfrm>
          <a:prstGeom prst="rightArrow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0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graphical representation</a:t>
            </a:r>
            <a:br>
              <a:rPr lang="en-US" sz="3200" dirty="0"/>
            </a:br>
            <a:r>
              <a:rPr lang="en-US" sz="3200" dirty="0"/>
              <a:t>for Humans and AI </a:t>
            </a:r>
            <a:endParaRPr lang="fr-F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8883A0-3615-15FC-14BB-2513A113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54" y="1909413"/>
            <a:ext cx="4547478" cy="34106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EF5FED4-0B6A-29FF-526B-9B1FFE25E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4" y="1952697"/>
            <a:ext cx="4547480" cy="34106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B4E224-41E1-FC3A-8E39-72EB7236B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0" y="1949444"/>
            <a:ext cx="3228448" cy="318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_time 		2024-01-19 08:35:40+00:00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usage_idle_cpu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	94.131915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usage_system_cpu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</a:t>
            </a:r>
            <a:r>
              <a:rPr lang="de-DE" altLang="de-DE" sz="900" dirty="0">
                <a:latin typeface="var(--jp-code-font-family)"/>
              </a:rPr>
              <a:t>		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4.772709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usage_user_cpu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	1.095376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load1_system 		0.750372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load15_system 		0.060299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load5_system 		0.176122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Context_Switches_persec_win_system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16959.171089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Processor_Queue_Length_win_system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0.0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System_Calls_persec_win_system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91067.584744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used_percent_disk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	42.685631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used_percent_mem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27.82294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used_percent_swap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47.418071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read_time_diskio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	1002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write_time_diskio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	629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Bytes_Received_persec_win_net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6130.973525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Bytes_Sent_persec_win_net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2329.468035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Packets_Outbound_Discarded_win_net0.0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Packets_Outbound_Errors_win_net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0.0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Packets_Received_Discarded_win_net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0.0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Packets_Received_Errors_win_net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0.0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Packets_Received_persec_win_net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8.49733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Packets_Sent_persec_win_net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jp-code-font-family)"/>
              </a:rPr>
              <a:t> 	10.696639 	</a:t>
            </a:r>
            <a:r>
              <a:rPr kumimoji="0" lang="de-DE" altLang="de-DE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C019108-E610-516B-7238-4079647F32D7}"/>
              </a:ext>
            </a:extLst>
          </p:cNvPr>
          <p:cNvSpPr/>
          <p:nvPr/>
        </p:nvSpPr>
        <p:spPr>
          <a:xfrm>
            <a:off x="7030400" y="1949444"/>
            <a:ext cx="638457" cy="31468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1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7C15440-26E0-BBC4-E553-ADED01A2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54" y="1249851"/>
            <a:ext cx="6157346" cy="461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System Status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ADB285-285D-286B-E2EE-F548B2D0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08" y="1437405"/>
            <a:ext cx="4984189" cy="424290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1350A2E-ADE3-9493-C516-2E5F41BFFD6F}"/>
              </a:ext>
            </a:extLst>
          </p:cNvPr>
          <p:cNvSpPr/>
          <p:nvPr/>
        </p:nvSpPr>
        <p:spPr>
          <a:xfrm>
            <a:off x="2608836" y="5741242"/>
            <a:ext cx="1136235" cy="40579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400" b="1" dirty="0"/>
              <a:t>normal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6D7F1BF-168A-623D-B991-31B4E4A15685}"/>
              </a:ext>
            </a:extLst>
          </p:cNvPr>
          <p:cNvSpPr/>
          <p:nvPr/>
        </p:nvSpPr>
        <p:spPr>
          <a:xfrm>
            <a:off x="8446931" y="5713255"/>
            <a:ext cx="979328" cy="40579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2400" b="1" dirty="0"/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415870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Three ML service steps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8</a:t>
            </a:fld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5145E86-DB19-5E98-3C93-89B1B682173D}"/>
              </a:ext>
            </a:extLst>
          </p:cNvPr>
          <p:cNvSpPr/>
          <p:nvPr/>
        </p:nvSpPr>
        <p:spPr>
          <a:xfrm>
            <a:off x="2970447" y="2451025"/>
            <a:ext cx="1839622" cy="2927162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Collecting</a:t>
            </a:r>
            <a:br>
              <a:rPr lang="de-DE" dirty="0"/>
            </a:br>
            <a:r>
              <a:rPr lang="de-DE" dirty="0"/>
              <a:t>Training Data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B08FD2-BCD9-1082-2399-B3482DF67066}"/>
              </a:ext>
            </a:extLst>
          </p:cNvPr>
          <p:cNvSpPr/>
          <p:nvPr/>
        </p:nvSpPr>
        <p:spPr>
          <a:xfrm>
            <a:off x="5176189" y="2451025"/>
            <a:ext cx="1839622" cy="2927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Train</a:t>
            </a:r>
            <a:br>
              <a:rPr lang="de-DE" dirty="0"/>
            </a:br>
            <a:r>
              <a:rPr lang="de-DE" dirty="0"/>
              <a:t>ML Model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5F02901-D586-E962-D824-5E746924B4F9}"/>
              </a:ext>
            </a:extLst>
          </p:cNvPr>
          <p:cNvSpPr/>
          <p:nvPr/>
        </p:nvSpPr>
        <p:spPr>
          <a:xfrm>
            <a:off x="7381931" y="2451025"/>
            <a:ext cx="1839622" cy="2927162"/>
          </a:xfrm>
          <a:prstGeom prst="rect">
            <a:avLst/>
          </a:prstGeom>
          <a:solidFill>
            <a:srgbClr val="918C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Anomaly</a:t>
            </a:r>
            <a:br>
              <a:rPr lang="de-DE" dirty="0"/>
            </a:br>
            <a:r>
              <a:rPr lang="de-DE" dirty="0" err="1"/>
              <a:t>Detection</a:t>
            </a:r>
            <a:br>
              <a:rPr lang="de-DE" dirty="0"/>
            </a:br>
            <a:r>
              <a:rPr lang="de-DE" dirty="0"/>
              <a:t>Service</a:t>
            </a:r>
          </a:p>
          <a:p>
            <a:pPr algn="ctr"/>
            <a:r>
              <a:rPr lang="de-DE" dirty="0" err="1"/>
              <a:t>using</a:t>
            </a:r>
            <a:br>
              <a:rPr lang="de-DE" dirty="0"/>
            </a:br>
            <a:r>
              <a:rPr lang="de-DE" dirty="0" err="1"/>
              <a:t>the</a:t>
            </a:r>
            <a:br>
              <a:rPr lang="de-DE" dirty="0"/>
            </a:br>
            <a:r>
              <a:rPr lang="de-DE" dirty="0"/>
              <a:t>ML </a:t>
            </a:r>
            <a:r>
              <a:rPr lang="de-DE" dirty="0" err="1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6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Collection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“normal data” are easy to get, just recording the day-to-day use</a:t>
            </a:r>
          </a:p>
          <a:p>
            <a:r>
              <a:rPr lang="en-US" sz="2400" dirty="0"/>
              <a:t>“stress data” might be induced through benchmarking tools (Clumsy/HeavyLoad)</a:t>
            </a:r>
          </a:p>
          <a:p>
            <a:r>
              <a:rPr lang="en-US" sz="2400" dirty="0"/>
              <a:t>It’s still a challenge to get enough “stress data” – data augmentation might be an option. It needs a balanced data-set for a high-quality model.</a:t>
            </a:r>
          </a:p>
          <a:p>
            <a:r>
              <a:rPr lang="en-US" sz="2400" dirty="0"/>
              <a:t>Training data sets need to be managed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lekom 2020 EN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Präsentation4" id="{E8CCD184-2555-4E6E-94A3-BCD43BF29B67}" vid="{72617994-67CA-4BAD-BDC8-A82FA7163A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e4dffc-4b60-4cf6-8b04-a5eeb25f5c4f}" enabled="0" method="" siteId="{bde4dffc-4b60-4cf6-8b04-a5eeb25f5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Breitbild</PresentationFormat>
  <Paragraphs>201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4" baseType="lpstr">
      <vt:lpstr>TeleNeo-RegularItalic</vt:lpstr>
      <vt:lpstr>Arial</vt:lpstr>
      <vt:lpstr>TeleNeo Office Medium</vt:lpstr>
      <vt:lpstr>TeleNeo Office</vt:lpstr>
      <vt:lpstr>TeleNeo Office ExtraBold</vt:lpstr>
      <vt:lpstr>Calibri</vt:lpstr>
      <vt:lpstr>Myriad Pro</vt:lpstr>
      <vt:lpstr>Myriad Pro Light</vt:lpstr>
      <vt:lpstr>var(--jp-code-font-family)</vt:lpstr>
      <vt:lpstr>Batang</vt:lpstr>
      <vt:lpstr>Arial Black</vt:lpstr>
      <vt:lpstr>Office Theme</vt:lpstr>
      <vt:lpstr>Telekom 2020 EN</vt:lpstr>
      <vt:lpstr>oneM2M for AI/ML</vt:lpstr>
      <vt:lpstr>10 Ever Day ML Use-Cases</vt:lpstr>
      <vt:lpstr>Example use-case:</vt:lpstr>
      <vt:lpstr>System Monitoring</vt:lpstr>
      <vt:lpstr>Data Sources</vt:lpstr>
      <vt:lpstr>A graphical representation for Humans and AI </vt:lpstr>
      <vt:lpstr>System Status</vt:lpstr>
      <vt:lpstr>Three ML service steps</vt:lpstr>
      <vt:lpstr>Collection Data</vt:lpstr>
      <vt:lpstr>What could be oneM2M improvements?</vt:lpstr>
      <vt:lpstr>Three ML service steps</vt:lpstr>
      <vt:lpstr>Train (a) model(s)</vt:lpstr>
      <vt:lpstr>Model Quality</vt:lpstr>
      <vt:lpstr>Model compression</vt:lpstr>
      <vt:lpstr>Model compression</vt:lpstr>
      <vt:lpstr>MPEG NNCodec</vt:lpstr>
      <vt:lpstr>What could be oneM2M improvements?</vt:lpstr>
      <vt:lpstr>Three ML service steps</vt:lpstr>
      <vt:lpstr>Running ML service</vt:lpstr>
      <vt:lpstr>What could be oneM2M improvements?</vt:lpstr>
      <vt:lpstr>Summary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Friese, Ingo Revision 2</cp:lastModifiedBy>
  <cp:revision>21</cp:revision>
  <dcterms:created xsi:type="dcterms:W3CDTF">2017-09-21T15:46:31Z</dcterms:created>
  <dcterms:modified xsi:type="dcterms:W3CDTF">2024-09-05T09:52:49Z</dcterms:modified>
</cp:coreProperties>
</file>