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3" r:id="rId5"/>
    <p:sldId id="269" r:id="rId6"/>
    <p:sldId id="264" r:id="rId7"/>
    <p:sldId id="265" r:id="rId8"/>
    <p:sldId id="266" r:id="rId9"/>
    <p:sldId id="267" r:id="rId10"/>
    <p:sldId id="270" r:id="rId11"/>
    <p:sldId id="259" r:id="rId12"/>
    <p:sldId id="260" r:id="rId13"/>
    <p:sldId id="261" r:id="rId14"/>
    <p:sldId id="262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4074D-66CB-4660-8D7F-7CD27C5C0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464080-A3BF-4C01-85F5-F06F4AF4F4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A35DA-534C-407F-9035-BF8FCD45C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5125A-BB49-423B-ABC8-C23922B6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44C74-D35C-4C28-9C14-D94F5CA1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7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61355-FAB6-4141-B355-27753DE25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3BA97D-3A5A-49C7-9E53-70078BCBF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46901-6EFD-431C-A908-9E3AE4A18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2C9EB-B6AD-43B3-AE00-22BCEAD1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9E732-186C-4FA5-BD89-34BD7D640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11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C0435A-4FF5-4406-BB75-5D34DD1303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6A0C5-160B-4A76-8EDA-38E9EAE42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F9F1C-7482-4678-97A6-914F5BADD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B5D6A-33F6-4444-867B-773167442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D49C2-2A65-48D2-A7AC-7E3C10DE7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94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46265-FC28-44F5-BD88-1BD6AEBE3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F0E4B-2940-410A-BD41-6FA2CE632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07080-ED7C-4D34-A072-A224D8A3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BC6EF-570B-43C0-B808-121082B97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302F5-6B63-4360-9490-2D2CEA140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7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CC631-C470-4FB0-9644-96DDCB5BE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3C0D6-23D4-4302-8CCA-4EBD6FFB6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36F21-07B0-4756-90AB-C361438F5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499A6-933A-4CB5-B850-E00EFC60B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6951E-264D-49B8-8F91-B46978A27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7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33BE9-4835-494C-A723-814208E33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E1E6F-580B-4088-9992-11E9DF704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267EC-C3DF-42FD-8BF6-D9E5D8129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D7B34-DE95-4BA1-933E-B85770B16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C92DF-7B84-4745-A7DF-FE66830D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C68E7E-ED8E-4021-9BC4-D0DCCACA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764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F99AE-378C-4C38-8D45-E8EE7513B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7081B-D466-4AB9-88AB-AA7EC331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614CB8-3B61-439D-A26A-67F6F1919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739FFA-BC8C-4AF5-A161-758707C935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69BEA9-CA88-4683-80A9-B5A4E19E81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7F14B0-F878-4887-BDBC-14780B95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90A2DD-A591-4115-A849-FE8F82F01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832B8A-FCD3-4742-8BA2-222E228BE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449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E20E4-E152-42B9-9F7D-97003C389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58E725-922F-46AD-860C-5A19DA3A3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11B5D2-2650-42B5-BAA3-2BE23504D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F83A53-D88F-40E3-8ABA-46CC1A8B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3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D87B0D-103A-43A3-8716-F79CD7C11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72F4A6-CA85-49DC-B261-72937FA1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23C7A-920C-4667-AFDA-018AC59EA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5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3F990-8A4D-4203-A56D-46F8135A3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84804-8782-4E20-97B3-23C1A2C64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1C8D1C-4A24-4DE7-8EDA-6F0761F23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C1108-E3D9-4A24-9F27-5AB402ABA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5EF1B-C5BA-46E7-B1ED-081C932FB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A0D03-C876-475A-A11A-C07480E42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02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BD499-C4AD-4FD4-9A2E-41D41AD1F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C16D9A-9C37-42F5-A6FE-1FDB3DA093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C4E98-A083-428C-A0BD-2A66AB810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036C0-9C96-459E-AC1C-801A0DC87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80024-9476-4B38-AF81-C1BEBD46D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062A02-DDD8-446B-9527-73B13757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49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F91A61-415E-4FB3-A9DC-F2653FDA2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D121E-E537-44C8-A678-263483466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E44FA-A2F1-4BBC-9DBB-A0D8B2F623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7825B-DA60-4572-8211-BF409C4915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DAFE6-08D1-45DF-A836-FBE4B234E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81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F185E-72F9-4F94-AA20-BF08991E8A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MALICIOUS AE AND BLOCKED ORIGINATOR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51560-277E-4882-94F9-7A5DB19E68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dirty="0"/>
              <a:t>SDS-2019-0096-Maclicious_AE_Blocked_Originator(R3)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04977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68A9E-8C24-41AD-BFD3-693447788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42E7E-3A2C-4397-854A-969FF9497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When a Malicious AE Request is identified at the Hosting CSE, the Hosting CSE shall send a response with RSC 4125 (MALICIOUS_REQUEST)</a:t>
            </a:r>
          </a:p>
          <a:p>
            <a:r>
              <a:rPr lang="en-IN" dirty="0"/>
              <a:t>For any subsequent request from the AE, the Registrar CSE of the AE shall reject the request with RSC 4126 (BLOCKED_ORIGINATOR)</a:t>
            </a:r>
          </a:p>
        </p:txBody>
      </p:sp>
    </p:spTree>
    <p:extLst>
      <p:ext uri="{BB962C8B-B14F-4D97-AF65-F5344CB8AC3E}">
        <p14:creationId xmlns:p14="http://schemas.microsoft.com/office/powerpoint/2010/main" val="3366520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46ECF-DA6B-4414-AD68-BF137086C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Blocked List as a Resource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AD7DB-BF3C-460F-8833-53C81C0EE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Blocked List of all AE-ID’s across all CSE’s should be maintained at the IN</a:t>
            </a:r>
          </a:p>
          <a:p>
            <a:pPr lvl="1"/>
            <a:r>
              <a:rPr lang="en-IN" dirty="0"/>
              <a:t>&lt;</a:t>
            </a:r>
            <a:r>
              <a:rPr lang="en-IN" dirty="0" err="1"/>
              <a:t>BlockedAEList</a:t>
            </a:r>
            <a:r>
              <a:rPr lang="en-IN" dirty="0"/>
              <a:t>&gt;</a:t>
            </a:r>
          </a:p>
          <a:p>
            <a:pPr lvl="1"/>
            <a:r>
              <a:rPr lang="en-IN" dirty="0"/>
              <a:t>&lt;</a:t>
            </a:r>
            <a:r>
              <a:rPr lang="en-IN" dirty="0" err="1"/>
              <a:t>BlockedAEListAsPerCSE</a:t>
            </a:r>
            <a:r>
              <a:rPr lang="en-IN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73605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F19B1-13FC-4A8B-B144-7C55C4ECF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&lt;</a:t>
            </a:r>
            <a:r>
              <a:rPr lang="en-IN" dirty="0" err="1"/>
              <a:t>BlockedAEList</a:t>
            </a:r>
            <a:r>
              <a:rPr lang="en-IN" dirty="0"/>
              <a:t>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AF2B5-44F8-48B8-8240-AC26AE03A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Attributes</a:t>
            </a:r>
          </a:p>
          <a:p>
            <a:pPr lvl="1"/>
            <a:r>
              <a:rPr lang="en-IN" dirty="0" err="1"/>
              <a:t>numberImpactedCSEs</a:t>
            </a:r>
            <a:br>
              <a:rPr lang="en-IN" dirty="0"/>
            </a:br>
            <a:r>
              <a:rPr lang="en-IN" dirty="0"/>
              <a:t>the number of CSEs that have at least one of their </a:t>
            </a:r>
            <a:r>
              <a:rPr lang="en-IN" dirty="0" err="1"/>
              <a:t>registree</a:t>
            </a:r>
            <a:r>
              <a:rPr lang="en-IN" dirty="0"/>
              <a:t> AE being blocked due to some form of malicious activity by the AE</a:t>
            </a:r>
          </a:p>
          <a:p>
            <a:r>
              <a:rPr lang="en-IN" dirty="0"/>
              <a:t>Child Resources</a:t>
            </a:r>
          </a:p>
          <a:p>
            <a:pPr lvl="1"/>
            <a:r>
              <a:rPr lang="en-IN" dirty="0"/>
              <a:t>&lt;subscription&gt;</a:t>
            </a:r>
          </a:p>
          <a:p>
            <a:pPr lvl="1"/>
            <a:r>
              <a:rPr lang="en-IN" dirty="0"/>
              <a:t>&lt;</a:t>
            </a:r>
            <a:r>
              <a:rPr lang="en-IN" dirty="0" err="1"/>
              <a:t>BlockedOriginatorListPerCSE</a:t>
            </a:r>
            <a:r>
              <a:rPr lang="en-IN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224382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4B21-7849-4499-9E21-28F99A6E3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&lt;</a:t>
            </a:r>
            <a:r>
              <a:rPr lang="en-IN" dirty="0" err="1"/>
              <a:t>BlockedAEListPerCSE</a:t>
            </a:r>
            <a:r>
              <a:rPr lang="en-IN" dirty="0"/>
              <a:t>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2B3C4-DE19-4AC8-B5A5-13042DA2D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Attributes</a:t>
            </a:r>
          </a:p>
          <a:p>
            <a:pPr lvl="1"/>
            <a:r>
              <a:rPr lang="en-IN" dirty="0"/>
              <a:t>CSE-ID</a:t>
            </a:r>
            <a:br>
              <a:rPr lang="en-IN" dirty="0"/>
            </a:br>
            <a:r>
              <a:rPr lang="en-IN" dirty="0"/>
              <a:t>the identifier of the Registrar CSE of the AE to be blocked</a:t>
            </a:r>
          </a:p>
          <a:p>
            <a:pPr lvl="1"/>
            <a:r>
              <a:rPr lang="en-IN" dirty="0"/>
              <a:t>AE-</a:t>
            </a:r>
            <a:r>
              <a:rPr lang="en-IN" dirty="0" err="1"/>
              <a:t>IDList</a:t>
            </a:r>
            <a:br>
              <a:rPr lang="en-IN" dirty="0"/>
            </a:br>
            <a:r>
              <a:rPr lang="en-IN" dirty="0"/>
              <a:t>the list of </a:t>
            </a:r>
            <a:r>
              <a:rPr lang="en-IN" dirty="0" err="1"/>
              <a:t>Registree</a:t>
            </a:r>
            <a:r>
              <a:rPr lang="en-IN" dirty="0"/>
              <a:t> AE-ID’s of the CSE-ID attribute be blocked</a:t>
            </a:r>
            <a:br>
              <a:rPr lang="en-IN" dirty="0"/>
            </a:br>
            <a:endParaRPr lang="en-IN" dirty="0"/>
          </a:p>
          <a:p>
            <a:r>
              <a:rPr lang="en-IN" dirty="0"/>
              <a:t>No Child Resources</a:t>
            </a:r>
          </a:p>
        </p:txBody>
      </p:sp>
    </p:spTree>
    <p:extLst>
      <p:ext uri="{BB962C8B-B14F-4D97-AF65-F5344CB8AC3E}">
        <p14:creationId xmlns:p14="http://schemas.microsoft.com/office/powerpoint/2010/main" val="3968886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F79-3CF9-48F5-B01F-F6E5D43B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&lt;</a:t>
            </a:r>
            <a:r>
              <a:rPr lang="en-IN" dirty="0" err="1"/>
              <a:t>LocalBlockedAEList</a:t>
            </a:r>
            <a:r>
              <a:rPr lang="en-IN" dirty="0"/>
              <a:t>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C6648-66A4-4461-BF27-B77EE6919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Attributes</a:t>
            </a:r>
          </a:p>
          <a:p>
            <a:pPr lvl="1"/>
            <a:r>
              <a:rPr lang="en-IN" dirty="0"/>
              <a:t>AE-</a:t>
            </a:r>
            <a:r>
              <a:rPr lang="en-IN" dirty="0" err="1"/>
              <a:t>IDList</a:t>
            </a:r>
            <a:br>
              <a:rPr lang="en-IN" dirty="0"/>
            </a:br>
            <a:r>
              <a:rPr lang="en-IN" dirty="0"/>
              <a:t>the list of </a:t>
            </a:r>
            <a:r>
              <a:rPr lang="en-IN" dirty="0" err="1"/>
              <a:t>Registree</a:t>
            </a:r>
            <a:r>
              <a:rPr lang="en-IN" dirty="0"/>
              <a:t> AE-ID’s to be blocked</a:t>
            </a:r>
          </a:p>
        </p:txBody>
      </p:sp>
    </p:spTree>
    <p:extLst>
      <p:ext uri="{BB962C8B-B14F-4D97-AF65-F5344CB8AC3E}">
        <p14:creationId xmlns:p14="http://schemas.microsoft.com/office/powerpoint/2010/main" val="304261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33026-40B1-4A21-A101-03F747FC3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Future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DC66F-6863-4BE2-AE17-7B1CBDFA6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Definition of Policies that could be defined in the system for blocking AE</a:t>
            </a:r>
          </a:p>
          <a:p>
            <a:r>
              <a:rPr lang="en-IN" dirty="0"/>
              <a:t>Reason for Blocking AE i.e. defining the malicious behaviour for which the AE was blocked</a:t>
            </a:r>
          </a:p>
        </p:txBody>
      </p:sp>
    </p:spTree>
    <p:extLst>
      <p:ext uri="{BB962C8B-B14F-4D97-AF65-F5344CB8AC3E}">
        <p14:creationId xmlns:p14="http://schemas.microsoft.com/office/powerpoint/2010/main" val="320330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A8BCB-7CD0-4C8F-820C-178C7117F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New definitions introduced in CR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76154-9616-4834-99FE-C4112CC11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Malicious Request :  An AE request with an intent to perform operations on a CSE to gain unauthorized access to information or perform unauthorized operations</a:t>
            </a:r>
          </a:p>
          <a:p>
            <a:r>
              <a:rPr lang="en-IN" dirty="0"/>
              <a:t>Blocked Originator: Hosting CSE should be able to identify any incoming Malicious Request and block the originator Id of the request from performing any other requests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471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331C0-BAB0-44C6-B567-C2CC39749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Why block an AE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56C77-ED1F-4E19-A981-D0BC768EA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If a originator is sending a malformed request to perform some unauthorized action, then the originator should be marked as MALICIOUS and blocked from performing any future operations.</a:t>
            </a:r>
          </a:p>
          <a:p>
            <a:r>
              <a:rPr lang="en-IN" dirty="0"/>
              <a:t>Other examples for blocking an originator are when the Originator is not following a set of defined policies: Overdue Payment Date, Very high Request Rate etc.</a:t>
            </a:r>
          </a:p>
        </p:txBody>
      </p:sp>
    </p:spTree>
    <p:extLst>
      <p:ext uri="{BB962C8B-B14F-4D97-AF65-F5344CB8AC3E}">
        <p14:creationId xmlns:p14="http://schemas.microsoft.com/office/powerpoint/2010/main" val="2457873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3C73-6C45-46C2-B562-754ECDE6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 of Malicious AE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11A64-7186-403E-95B3-3F15B4DFF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Consider the below example:</a:t>
            </a:r>
            <a:br>
              <a:rPr lang="en-IN" dirty="0"/>
            </a:br>
            <a:br>
              <a:rPr lang="en-IN" dirty="0"/>
            </a:br>
            <a:r>
              <a:rPr lang="en-IN" dirty="0"/>
              <a:t>AE1 </a:t>
            </a:r>
            <a:r>
              <a:rPr lang="en-IN" dirty="0">
                <a:sym typeface="Wingdings" panose="05000000000000000000" pitchFamily="2" charset="2"/>
              </a:rPr>
              <a:t> MN-CSE1  IN-CSE  MN-CSE2</a:t>
            </a:r>
            <a:br>
              <a:rPr lang="en-IN" dirty="0">
                <a:sym typeface="Wingdings" panose="05000000000000000000" pitchFamily="2" charset="2"/>
              </a:rPr>
            </a:br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In the example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AE1 sends a malicious request to MN-CSE2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The MN-CSE2 is able to identify the malicious nature of the request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MN-CSE2 should add the AE to the </a:t>
            </a:r>
            <a:r>
              <a:rPr lang="en-IN" dirty="0" err="1">
                <a:sym typeface="Wingdings" panose="05000000000000000000" pitchFamily="2" charset="2"/>
              </a:rPr>
              <a:t>BlockedAEList</a:t>
            </a:r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3 scenarios are possible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8356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C6368-D2B6-4C35-926E-E561072F8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DF77A-D5CE-4B33-8147-2A2FB4C60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3 scenarios are possible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4CC196-22D5-4F16-9266-B66459861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1" y="2858293"/>
            <a:ext cx="11301498" cy="291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6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148A6-8F13-4AC5-9AC8-89E2DBDC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Scenario 1 – Local AE Blocked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DEFC5-4B8B-4032-87DA-B1D848A6E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AE1 </a:t>
            </a:r>
            <a:r>
              <a:rPr lang="en-IN" dirty="0">
                <a:sym typeface="Wingdings" panose="05000000000000000000" pitchFamily="2" charset="2"/>
              </a:rPr>
              <a:t> MN-CSE1  IN-CSE  MN-CSE2 </a:t>
            </a:r>
          </a:p>
          <a:p>
            <a:r>
              <a:rPr lang="en-IN" dirty="0"/>
              <a:t>MN-CSE2 maintains independent </a:t>
            </a:r>
            <a:r>
              <a:rPr lang="en-IN" dirty="0" err="1"/>
              <a:t>LocalBlockedAEList</a:t>
            </a:r>
            <a:r>
              <a:rPr lang="en-IN" dirty="0"/>
              <a:t>. </a:t>
            </a:r>
          </a:p>
          <a:p>
            <a:pPr lvl="1"/>
            <a:r>
              <a:rPr lang="en-IN" dirty="0"/>
              <a:t>MN-CSE2 shall add /MN-CSE1/AE1 in its Blocked AE List that shall be maintained locally</a:t>
            </a:r>
          </a:p>
          <a:p>
            <a:r>
              <a:rPr lang="en-IN" dirty="0"/>
              <a:t>Features:</a:t>
            </a:r>
          </a:p>
          <a:p>
            <a:pPr lvl="1"/>
            <a:r>
              <a:rPr lang="en-IN" dirty="0"/>
              <a:t>Every Hosting CSE shall maintain their independent Blocked Originator List and shall update them based on the malicious operation detected on their node</a:t>
            </a:r>
          </a:p>
          <a:p>
            <a:pPr lvl="1"/>
            <a:r>
              <a:rPr lang="en-IN" dirty="0"/>
              <a:t>An AE blocked by one CSE may be operational on other CSE. This is because the AE might have only attempted malicious activity on one of the CSE’s</a:t>
            </a:r>
          </a:p>
          <a:p>
            <a:pPr lvl="1"/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416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D8A4D-DCA5-44F7-BE28-FD1AEF725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Scenario 2 – Notify IN &amp; Local AE Block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10F19-2CEC-418B-88C0-3011B2E97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AE1 </a:t>
            </a:r>
            <a:r>
              <a:rPr lang="en-IN" dirty="0">
                <a:sym typeface="Wingdings" panose="05000000000000000000" pitchFamily="2" charset="2"/>
              </a:rPr>
              <a:t> MN-CSE1  IN-CSE  MN-CSE2 </a:t>
            </a:r>
          </a:p>
          <a:p>
            <a:r>
              <a:rPr lang="en-IN" dirty="0">
                <a:sym typeface="Wingdings" panose="05000000000000000000" pitchFamily="2" charset="2"/>
              </a:rPr>
              <a:t>Local AE Blocked List with IN Notify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MNCSE2 notifies IN-CSE with the SP Relative AE-ID in the content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IN-CSE shall notify request to all CSE’s with the above SP Relative AE-ID’s to update their Local Blocked AE ID List</a:t>
            </a:r>
          </a:p>
          <a:p>
            <a:r>
              <a:rPr lang="en-IN" dirty="0">
                <a:sym typeface="Wingdings" panose="05000000000000000000" pitchFamily="2" charset="2"/>
              </a:rPr>
              <a:t>Features:</a:t>
            </a:r>
          </a:p>
          <a:p>
            <a:pPr lvl="1"/>
            <a:r>
              <a:rPr lang="en-IN" dirty="0"/>
              <a:t>Every CSE should update their Local Blocked AE List based on the Notification received from IN-CSE</a:t>
            </a:r>
          </a:p>
          <a:p>
            <a:pPr lvl="1"/>
            <a:r>
              <a:rPr lang="en-IN" dirty="0"/>
              <a:t>All CSE should have the same Local AE Blocked List. </a:t>
            </a:r>
          </a:p>
          <a:p>
            <a:pPr lvl="1"/>
            <a:endParaRPr lang="en-IN" dirty="0"/>
          </a:p>
          <a:p>
            <a:pPr lvl="1"/>
            <a:endParaRPr lang="en-IN" dirty="0"/>
          </a:p>
          <a:p>
            <a:pPr lvl="1"/>
            <a:endParaRPr lang="en-IN" dirty="0"/>
          </a:p>
          <a:p>
            <a:pPr lvl="1"/>
            <a:endParaRPr lang="en-IN" dirty="0">
              <a:sym typeface="Wingdings" panose="05000000000000000000" pitchFamily="2" charset="2"/>
            </a:endParaRPr>
          </a:p>
          <a:p>
            <a:pPr lvl="1"/>
            <a:endParaRPr lang="en-IN" dirty="0">
              <a:sym typeface="Wingdings" panose="05000000000000000000" pitchFamily="2" charset="2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3179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003B1-0890-4364-973B-334DD1688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Scenario 3 – </a:t>
            </a:r>
            <a:r>
              <a:rPr lang="en-IN" dirty="0" err="1"/>
              <a:t>BlockedAEList</a:t>
            </a:r>
            <a:r>
              <a:rPr lang="en-IN" dirty="0"/>
              <a:t> at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339FD-95EF-4DDB-BD62-3A383FBD2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AE1 </a:t>
            </a:r>
            <a:r>
              <a:rPr lang="en-IN" dirty="0">
                <a:sym typeface="Wingdings" panose="05000000000000000000" pitchFamily="2" charset="2"/>
              </a:rPr>
              <a:t> MN-CSE1  IN-CSE  MN-CSE2</a:t>
            </a:r>
          </a:p>
          <a:p>
            <a:r>
              <a:rPr lang="en-IN" dirty="0" err="1">
                <a:sym typeface="Wingdings" panose="05000000000000000000" pitchFamily="2" charset="2"/>
              </a:rPr>
              <a:t>BlockedAEList</a:t>
            </a:r>
            <a:r>
              <a:rPr lang="en-IN" dirty="0">
                <a:sym typeface="Wingdings" panose="05000000000000000000" pitchFamily="2" charset="2"/>
              </a:rPr>
              <a:t> at IN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MNCSE2 notifies IN-CSE with the SP Relative AE-ID in the content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IN-CSE should update the </a:t>
            </a:r>
            <a:r>
              <a:rPr lang="en-IN" dirty="0" err="1">
                <a:sym typeface="Wingdings" panose="05000000000000000000" pitchFamily="2" charset="2"/>
              </a:rPr>
              <a:t>BlockedAEList</a:t>
            </a:r>
            <a:r>
              <a:rPr lang="en-IN" dirty="0">
                <a:sym typeface="Wingdings" panose="05000000000000000000" pitchFamily="2" charset="2"/>
              </a:rPr>
              <a:t> (maintained at IN only). It should map the Blocked AE-ID List against its Registrar CSE.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IN-CSE should notify the registrar CSE of the blocked AE to update its local Blocked AE List</a:t>
            </a:r>
          </a:p>
          <a:p>
            <a:r>
              <a:rPr lang="en-IN" dirty="0">
                <a:sym typeface="Wingdings" panose="05000000000000000000" pitchFamily="2" charset="2"/>
              </a:rPr>
              <a:t>Features:</a:t>
            </a:r>
          </a:p>
          <a:p>
            <a:pPr lvl="1"/>
            <a:r>
              <a:rPr lang="en-IN" dirty="0"/>
              <a:t>Every CSE should update their Local Blocked AE List based on the Notification received from IN-CSE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Each CSE shall have their own blocked list with their registered AE only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2373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C81D2-8FE8-4931-81A9-2960EC266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Why Scenario 3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0CBD2-388B-4862-8DAE-EC45CC61B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85485"/>
          </a:xfrm>
        </p:spPr>
        <p:txBody>
          <a:bodyPr>
            <a:normAutofit/>
          </a:bodyPr>
          <a:lstStyle/>
          <a:p>
            <a:r>
              <a:rPr lang="en-IN" sz="2400" dirty="0"/>
              <a:t>Once the originator is blocked, the request shall be reject at the Registrar CSE itself.</a:t>
            </a:r>
          </a:p>
          <a:p>
            <a:r>
              <a:rPr lang="en-IN" sz="2400" dirty="0"/>
              <a:t>Efficient as </a:t>
            </a:r>
            <a:r>
              <a:rPr lang="en-IN" sz="2400" dirty="0" err="1"/>
              <a:t>LocalAEBlockedList</a:t>
            </a:r>
            <a:r>
              <a:rPr lang="en-IN" sz="2400" dirty="0"/>
              <a:t> only updated at the Registrar CSE of the originator to be blocked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05E5C5-8013-4B4B-A24A-6B2CBC6C1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904" y="3180522"/>
            <a:ext cx="10412896" cy="35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09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589</Words>
  <Application>Microsoft Office PowerPoint</Application>
  <PresentationFormat>Widescreen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MALICIOUS AE AND BLOCKED ORIGINATOR</vt:lpstr>
      <vt:lpstr>New definitions introduced in CR</vt:lpstr>
      <vt:lpstr>Why block an AE ?</vt:lpstr>
      <vt:lpstr>Example of Malicious AE Request</vt:lpstr>
      <vt:lpstr>Example Case</vt:lpstr>
      <vt:lpstr>Scenario 1 – Local AE Blocked List</vt:lpstr>
      <vt:lpstr>Scenario 2 – Notify IN &amp; Local AE Block List</vt:lpstr>
      <vt:lpstr>Scenario 3 – BlockedAEList at IN</vt:lpstr>
      <vt:lpstr>Why Scenario 3 ?</vt:lpstr>
      <vt:lpstr>PROPOSED SOLUTION</vt:lpstr>
      <vt:lpstr>Blocked List as a Resource</vt:lpstr>
      <vt:lpstr>&lt;BlockedAEList&gt;</vt:lpstr>
      <vt:lpstr>&lt;BlockedAEListPerCSE&gt;</vt:lpstr>
      <vt:lpstr>&lt;LocalBlockedAEList&gt;</vt:lpstr>
      <vt:lpstr>Future Enhancements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MALICIOUS AE AND BLOCKED ORIGINATOR</dc:title>
  <dc:creator>Siddharth Trikha</dc:creator>
  <cp:lastModifiedBy>Siddharth Trikha</cp:lastModifiedBy>
  <cp:revision>10</cp:revision>
  <dcterms:created xsi:type="dcterms:W3CDTF">2019-05-02T07:01:00Z</dcterms:created>
  <dcterms:modified xsi:type="dcterms:W3CDTF">2019-05-02T08:40:59Z</dcterms:modified>
</cp:coreProperties>
</file>