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79" r:id="rId4"/>
    <p:sldId id="282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0" autoAdjust="0"/>
    <p:restoredTop sz="94660"/>
  </p:normalViewPr>
  <p:slideViewPr>
    <p:cSldViewPr snapToGrid="0">
      <p:cViewPr>
        <p:scale>
          <a:sx n="100" d="100"/>
          <a:sy n="100" d="100"/>
        </p:scale>
        <p:origin x="1928" y="1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14-02-2020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ko-KR" dirty="0"/>
              <a:t>DAS IOP Test Report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oneM2M </a:t>
            </a:r>
            <a:r>
              <a:rPr lang="en-US" altLang="ko-KR" dirty="0"/>
              <a:t>SDS</a:t>
            </a:r>
            <a:r>
              <a:rPr lang="en-US" dirty="0"/>
              <a:t>#4</a:t>
            </a:r>
            <a:r>
              <a:rPr lang="en-US" altLang="ko-KR" dirty="0"/>
              <a:t>4</a:t>
            </a:r>
            <a:endParaRPr lang="en-US" dirty="0"/>
          </a:p>
          <a:p>
            <a:r>
              <a:rPr lang="en-US" dirty="0" err="1"/>
              <a:t>SeungMyeong</a:t>
            </a:r>
            <a:r>
              <a:rPr lang="en-US" dirty="0"/>
              <a:t> </a:t>
            </a:r>
            <a:r>
              <a:rPr lang="en-US" dirty="0" err="1"/>
              <a:t>Jeong</a:t>
            </a:r>
            <a:r>
              <a:rPr lang="en-US" dirty="0"/>
              <a:t> </a:t>
            </a:r>
            <a:r>
              <a:rPr lang="en-US" altLang="ko-KR" dirty="0"/>
              <a:t>(KETI), </a:t>
            </a:r>
            <a:r>
              <a:rPr lang="en-US" altLang="ko-KR" dirty="0" err="1"/>
              <a:t>Norihiro</a:t>
            </a:r>
            <a:r>
              <a:rPr lang="en-US" altLang="ko-KR" dirty="0"/>
              <a:t> </a:t>
            </a:r>
            <a:r>
              <a:rPr lang="en-US" altLang="ko-KR" dirty="0" err="1"/>
              <a:t>Okui</a:t>
            </a:r>
            <a:r>
              <a:rPr lang="en-US" altLang="ko-KR" dirty="0"/>
              <a:t> (KDDI)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Background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7361504" cy="256275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KDDI suggested to collaborate on oneM2M DAS feature to KETI for CSE OSS</a:t>
            </a:r>
          </a:p>
          <a:p>
            <a:r>
              <a:rPr lang="en-US" altLang="ko-KR" sz="2400" dirty="0"/>
              <a:t>KETI implemented DAS client and DAS is basically the plan B after the ordinary ACP-based authorization in this case</a:t>
            </a:r>
          </a:p>
        </p:txBody>
      </p:sp>
      <p:grpSp>
        <p:nvGrpSpPr>
          <p:cNvPr id="9" name="グループ化 5">
            <a:extLst>
              <a:ext uri="{FF2B5EF4-FFF2-40B4-BE49-F238E27FC236}">
                <a16:creationId xmlns:a16="http://schemas.microsoft.com/office/drawing/2014/main" id="{31267924-19C6-449A-816A-6A859C23EB61}"/>
              </a:ext>
            </a:extLst>
          </p:cNvPr>
          <p:cNvGrpSpPr/>
          <p:nvPr/>
        </p:nvGrpSpPr>
        <p:grpSpPr>
          <a:xfrm>
            <a:off x="839893" y="3917637"/>
            <a:ext cx="5956300" cy="2447899"/>
            <a:chOff x="2654300" y="2488887"/>
            <a:chExt cx="5956300" cy="2447899"/>
          </a:xfrm>
        </p:grpSpPr>
        <p:pic>
          <p:nvPicPr>
            <p:cNvPr id="10" name="Picture 55">
              <a:extLst>
                <a:ext uri="{FF2B5EF4-FFF2-40B4-BE49-F238E27FC236}">
                  <a16:creationId xmlns:a16="http://schemas.microsoft.com/office/drawing/2014/main" id="{32B1E538-B443-4F2A-B3FD-0F4972262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00" y="2488887"/>
              <a:ext cx="5956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8">
              <a:extLst>
                <a:ext uri="{FF2B5EF4-FFF2-40B4-BE49-F238E27FC236}">
                  <a16:creationId xmlns:a16="http://schemas.microsoft.com/office/drawing/2014/main" id="{52A13279-B0E7-4911-950E-89709D887EE9}"/>
                </a:ext>
              </a:extLst>
            </p:cNvPr>
            <p:cNvSpPr/>
            <p:nvPr/>
          </p:nvSpPr>
          <p:spPr>
            <a:xfrm>
              <a:off x="5430273" y="3984874"/>
              <a:ext cx="1061686" cy="116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0">
              <a:extLst>
                <a:ext uri="{FF2B5EF4-FFF2-40B4-BE49-F238E27FC236}">
                  <a16:creationId xmlns:a16="http://schemas.microsoft.com/office/drawing/2014/main" id="{FAD28B83-A9D7-4BA8-9B37-35CD74BF76C6}"/>
                </a:ext>
              </a:extLst>
            </p:cNvPr>
            <p:cNvSpPr/>
            <p:nvPr/>
          </p:nvSpPr>
          <p:spPr>
            <a:xfrm>
              <a:off x="4801694" y="4174417"/>
              <a:ext cx="2406651" cy="291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正方形/長方形 11">
              <a:extLst>
                <a:ext uri="{FF2B5EF4-FFF2-40B4-BE49-F238E27FC236}">
                  <a16:creationId xmlns:a16="http://schemas.microsoft.com/office/drawing/2014/main" id="{8BF76E5F-8061-4819-8AF4-866B01EC501E}"/>
                </a:ext>
              </a:extLst>
            </p:cNvPr>
            <p:cNvSpPr/>
            <p:nvPr/>
          </p:nvSpPr>
          <p:spPr>
            <a:xfrm>
              <a:off x="3851274" y="3032068"/>
              <a:ext cx="736601" cy="72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正方形/長方形 12">
              <a:extLst>
                <a:ext uri="{FF2B5EF4-FFF2-40B4-BE49-F238E27FC236}">
                  <a16:creationId xmlns:a16="http://schemas.microsoft.com/office/drawing/2014/main" id="{8B36F02D-4BE4-48D4-B6C1-D7CDD054E2ED}"/>
                </a:ext>
              </a:extLst>
            </p:cNvPr>
            <p:cNvSpPr/>
            <p:nvPr/>
          </p:nvSpPr>
          <p:spPr>
            <a:xfrm>
              <a:off x="3296673" y="3278017"/>
              <a:ext cx="554601" cy="43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正方形/長方形 17">
              <a:extLst>
                <a:ext uri="{FF2B5EF4-FFF2-40B4-BE49-F238E27FC236}">
                  <a16:creationId xmlns:a16="http://schemas.microsoft.com/office/drawing/2014/main" id="{63E83B7D-B2CC-4F15-815B-74403E67CF87}"/>
                </a:ext>
              </a:extLst>
            </p:cNvPr>
            <p:cNvSpPr/>
            <p:nvPr/>
          </p:nvSpPr>
          <p:spPr>
            <a:xfrm>
              <a:off x="6109072" y="4645207"/>
              <a:ext cx="2406651" cy="291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正方形/長方形 7">
            <a:extLst>
              <a:ext uri="{FF2B5EF4-FFF2-40B4-BE49-F238E27FC236}">
                <a16:creationId xmlns:a16="http://schemas.microsoft.com/office/drawing/2014/main" id="{7352AF53-DA69-45A6-B37B-7A0536E136CA}"/>
              </a:ext>
            </a:extLst>
          </p:cNvPr>
          <p:cNvSpPr/>
          <p:nvPr/>
        </p:nvSpPr>
        <p:spPr>
          <a:xfrm>
            <a:off x="6995240" y="3161311"/>
            <a:ext cx="5092908" cy="142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オブジェクト 5">
            <a:extLst>
              <a:ext uri="{FF2B5EF4-FFF2-40B4-BE49-F238E27FC236}">
                <a16:creationId xmlns:a16="http://schemas.microsoft.com/office/drawing/2014/main" id="{9CF4E92F-F4C1-41AD-AFEA-FC487906C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05959"/>
              </p:ext>
            </p:extLst>
          </p:nvPr>
        </p:nvGraphicFramePr>
        <p:xfrm>
          <a:off x="7393335" y="883737"/>
          <a:ext cx="4291039" cy="560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7880214" imgH="9988521" progId="Visio.Drawing.11">
                  <p:embed/>
                </p:oleObj>
              </mc:Choice>
              <mc:Fallback>
                <p:oleObj r:id="rId4" imgW="7880214" imgH="9988521" progId="Visio.Drawing.11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BFF117C9-7F31-484D-9DAF-7AB9D94F15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45" t="2217" r="2573" b="1398"/>
                      <a:stretch>
                        <a:fillRect/>
                      </a:stretch>
                    </p:blipFill>
                    <p:spPr bwMode="auto">
                      <a:xfrm>
                        <a:off x="7393335" y="883737"/>
                        <a:ext cx="4291039" cy="560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33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IOP Test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9774504" cy="224680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IOP test has taken at one of the KETI premises in Korea on 11</a:t>
            </a:r>
            <a:r>
              <a:rPr lang="en-US" altLang="ko-KR" sz="2400" baseline="30000" dirty="0"/>
              <a:t>th</a:t>
            </a:r>
            <a:r>
              <a:rPr lang="en-US" altLang="ko-KR" sz="2400" dirty="0"/>
              <a:t> ~ 12</a:t>
            </a:r>
            <a:r>
              <a:rPr lang="en-US" altLang="ko-KR" sz="2400" baseline="30000" dirty="0"/>
              <a:t>th</a:t>
            </a:r>
            <a:r>
              <a:rPr lang="en-US" altLang="ko-KR" sz="2400" dirty="0"/>
              <a:t> Feb.</a:t>
            </a:r>
          </a:p>
          <a:p>
            <a:r>
              <a:rPr lang="en-US" sz="2400" dirty="0"/>
              <a:t>The DAS implemented privileges mgmt. APIs for users, but those </a:t>
            </a:r>
            <a:br>
              <a:rPr lang="en-US" sz="2400" dirty="0"/>
            </a:br>
            <a:r>
              <a:rPr lang="en-US" sz="2400" dirty="0"/>
              <a:t>are out-of-scope for the test</a:t>
            </a:r>
          </a:p>
          <a:p>
            <a:r>
              <a:rPr lang="en-US" sz="2400" dirty="0"/>
              <a:t>The test covers only the interfaces between CSE and DAS</a:t>
            </a:r>
          </a:p>
          <a:p>
            <a:r>
              <a:rPr lang="en-US" sz="2400" dirty="0"/>
              <a:t>Raised several modification topics to the specs.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C63243-EDEB-4777-82F6-651D13EED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9228" y="2830182"/>
            <a:ext cx="3540658" cy="265549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26B7268-5270-443C-8D74-B6C47D5FF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43" y="3740726"/>
            <a:ext cx="2916708" cy="218753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CD7738F-E2A1-4CE1-83DD-B21ADC1AE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0" y="3740725"/>
            <a:ext cx="4502641" cy="2187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9DEAE-2902-403B-9818-CB61BBF3AD6D}"/>
              </a:ext>
            </a:extLst>
          </p:cNvPr>
          <p:cNvSpPr txBox="1"/>
          <p:nvPr/>
        </p:nvSpPr>
        <p:spPr>
          <a:xfrm>
            <a:off x="2875395" y="6032500"/>
            <a:ext cx="247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AE and CSE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D9AE2-1411-483F-93B0-DDD7A458C617}"/>
              </a:ext>
            </a:extLst>
          </p:cNvPr>
          <p:cNvSpPr txBox="1"/>
          <p:nvPr/>
        </p:nvSpPr>
        <p:spPr>
          <a:xfrm>
            <a:off x="6367444" y="6032500"/>
            <a:ext cx="247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DAS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33A03-8A9A-40BF-B7A8-698763D86CA2}"/>
              </a:ext>
            </a:extLst>
          </p:cNvPr>
          <p:cNvSpPr txBox="1"/>
          <p:nvPr/>
        </p:nvSpPr>
        <p:spPr>
          <a:xfrm>
            <a:off x="9473508" y="6032500"/>
            <a:ext cx="247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guys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16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Test cases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5437454" cy="4680458"/>
          </a:xfrm>
        </p:spPr>
        <p:txBody>
          <a:bodyPr>
            <a:normAutofit/>
          </a:bodyPr>
          <a:lstStyle/>
          <a:p>
            <a:r>
              <a:rPr lang="en-US" sz="2400" dirty="0"/>
              <a:t>KDDI prepared the initial IOP test cases that are copied and modified from the conformance test cases</a:t>
            </a:r>
          </a:p>
          <a:p>
            <a:r>
              <a:rPr lang="en-US" sz="2400" dirty="0"/>
              <a:t>Several details have been modified during the test</a:t>
            </a:r>
          </a:p>
          <a:p>
            <a:r>
              <a:rPr lang="en-US" sz="2400" dirty="0"/>
              <a:t>The IOP test cases will be proposed after TP#44 having more negative cases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5A45EFC-70DC-43CB-8583-D2E18113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2" y="1493919"/>
            <a:ext cx="4702036" cy="4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Future plans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7129440" cy="332192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DAS involving token is next phase until March</a:t>
            </a:r>
          </a:p>
          <a:p>
            <a:r>
              <a:rPr lang="en-US" altLang="ko-KR" sz="2400" dirty="0"/>
              <a:t>The follow-up IOP test online will be taken by March</a:t>
            </a:r>
          </a:p>
          <a:p>
            <a:r>
              <a:rPr lang="en-US" altLang="ko-KR" sz="2400" dirty="0"/>
              <a:t>Then finalize the IOP test cases and some CRs to the specs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FC8579-63E5-4B80-9B5D-9AD3828C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227" y="3021728"/>
            <a:ext cx="4423086" cy="33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166</Words>
  <Application>Microsoft Office PowerPoint</Application>
  <PresentationFormat>와이드스크린</PresentationFormat>
  <Paragraphs>26</Paragraphs>
  <Slides>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MS PGothic</vt:lpstr>
      <vt:lpstr>Myriad Pro</vt:lpstr>
      <vt:lpstr>Myriad Pro Light</vt:lpstr>
      <vt:lpstr>맑은 고딕</vt:lpstr>
      <vt:lpstr>Arial</vt:lpstr>
      <vt:lpstr>Calibri</vt:lpstr>
      <vt:lpstr>Office Theme</vt:lpstr>
      <vt:lpstr>Visio.Drawing.11</vt:lpstr>
      <vt:lpstr>DAS IOP Test Report</vt:lpstr>
      <vt:lpstr>Background</vt:lpstr>
      <vt:lpstr>IOP Test</vt:lpstr>
      <vt:lpstr>Test cases</vt:lpstr>
      <vt:lpstr>Future plans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SM</cp:lastModifiedBy>
  <cp:revision>74</cp:revision>
  <dcterms:created xsi:type="dcterms:W3CDTF">2017-09-21T15:46:31Z</dcterms:created>
  <dcterms:modified xsi:type="dcterms:W3CDTF">2020-02-14T06:20:38Z</dcterms:modified>
</cp:coreProperties>
</file>