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457200">
              <a:buClrTx/>
              <a:buSzTx/>
              <a:buFontTx/>
              <a:buNone/>
              <a:defRPr sz="2400" b="1"/>
            </a:lvl2pPr>
            <a:lvl3pPr marL="0" indent="914400">
              <a:buClrTx/>
              <a:buSzTx/>
              <a:buFontTx/>
              <a:buNone/>
              <a:defRPr sz="2400" b="1"/>
            </a:lvl3pPr>
            <a:lvl4pPr marL="0" indent="1371600">
              <a:buClrTx/>
              <a:buSzTx/>
              <a:buFontTx/>
              <a:buNone/>
              <a:defRPr sz="2400" b="1"/>
            </a:lvl4pPr>
            <a:lvl5pPr marL="0" indent="182880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/>
          <a:lstStyle/>
          <a:p>
            <a:pPr>
              <a:defRPr sz="5400"/>
            </a:pPr>
            <a:r>
              <a:rPr lang="de-DE" dirty="0"/>
              <a:t>Different </a:t>
            </a:r>
            <a:r>
              <a:rPr lang="de-DE" dirty="0" err="1"/>
              <a:t>Definitions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en-US" sz="5400" i="1" dirty="0"/>
              <a:t>m2m:filterOperation</a:t>
            </a:r>
            <a:r>
              <a:rPr lang="en-US" sz="5400" dirty="0"/>
              <a:t> in TS-0004 and XSD</a:t>
            </a:r>
            <a:endParaRPr dirty="0"/>
          </a:p>
        </p:txBody>
      </p:sp>
      <p:sp>
        <p:nvSpPr>
          <p:cNvPr id="113" name="Text Placeholder 2"/>
          <p:cNvSpPr txBox="1">
            <a:spLocks noGrp="1"/>
          </p:cNvSpPr>
          <p:nvPr>
            <p:ph type="subTitle" sz="half" idx="1"/>
          </p:nvPr>
        </p:nvSpPr>
        <p:spPr>
          <a:xfrm>
            <a:off x="0" y="5019675"/>
            <a:ext cx="12192000" cy="165576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Andreas Kraft, Deutsche Telekom, </a:t>
            </a:r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/>
              </a:rPr>
              <a:t>Andreas.Kraft@t-systems.com</a:t>
            </a:r>
          </a:p>
        </p:txBody>
      </p:sp>
      <p:sp>
        <p:nvSpPr>
          <p:cNvPr id="114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C97C3E2-66B6-4C3E-B517-4BB511C7537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66928" y="1825625"/>
            <a:ext cx="1102766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 TS-0004 </a:t>
            </a:r>
            <a:r>
              <a:rPr lang="en-US" i="1" dirty="0"/>
              <a:t>m2m:filterOperation </a:t>
            </a:r>
            <a:r>
              <a:rPr lang="en-US" dirty="0"/>
              <a:t>is defined as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 the XSD </a:t>
            </a:r>
            <a:r>
              <a:rPr lang="en-US" i="1" dirty="0"/>
              <a:t>CDT-commonTypes-v3_9_0.xsd </a:t>
            </a:r>
            <a:r>
              <a:rPr lang="en-US" dirty="0"/>
              <a:t>(also in previous versions), in </a:t>
            </a:r>
            <a:r>
              <a:rPr lang="en-US" i="1" dirty="0" err="1"/>
              <a:t>filterCriteria</a:t>
            </a:r>
            <a:r>
              <a:rPr lang="en-US" i="1" dirty="0"/>
              <a:t>, </a:t>
            </a:r>
            <a:r>
              <a:rPr lang="en-US" dirty="0"/>
              <a:t>as</a:t>
            </a:r>
            <a:r>
              <a:rPr lang="en-US" i="1" dirty="0"/>
              <a:t>:</a:t>
            </a:r>
          </a:p>
          <a:p>
            <a:pPr marL="495300" lvl="1" indent="0">
              <a:lnSpc>
                <a:spcPct val="120000"/>
              </a:lnSpc>
              <a:buNone/>
            </a:pP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filterOperation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type="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xs:boolean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minOccurs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/&gt; </a:t>
            </a:r>
            <a:endParaRPr lang="de-DE" altLang="de-DE" sz="3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77AEA2B-4212-40EE-8FF4-AD717E745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57341"/>
              </p:ext>
            </p:extLst>
          </p:nvPr>
        </p:nvGraphicFramePr>
        <p:xfrm>
          <a:off x="2341372" y="2528316"/>
          <a:ext cx="6009640" cy="822960"/>
        </p:xfrm>
        <a:graphic>
          <a:graphicData uri="http://schemas.openxmlformats.org/drawingml/2006/table">
            <a:tbl>
              <a:tblPr firstRow="1" firstCol="1" bandRow="1"/>
              <a:tblGrid>
                <a:gridCol w="1815465">
                  <a:extLst>
                    <a:ext uri="{9D8B030D-6E8A-4147-A177-3AD203B41FA5}">
                      <a16:colId xmlns:a16="http://schemas.microsoft.com/office/drawing/2014/main" val="1592515977"/>
                    </a:ext>
                  </a:extLst>
                </a:gridCol>
                <a:gridCol w="2045970">
                  <a:extLst>
                    <a:ext uri="{9D8B030D-6E8A-4147-A177-3AD203B41FA5}">
                      <a16:colId xmlns:a16="http://schemas.microsoft.com/office/drawing/2014/main" val="949391266"/>
                    </a:ext>
                  </a:extLst>
                </a:gridCol>
                <a:gridCol w="2148205">
                  <a:extLst>
                    <a:ext uri="{9D8B030D-6E8A-4147-A177-3AD203B41FA5}">
                      <a16:colId xmlns:a16="http://schemas.microsoft.com/office/drawing/2014/main" val="1078491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Value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Interpretation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Note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705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1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Logical AND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This is the default value when the </a:t>
                      </a:r>
                      <a:r>
                        <a:rPr lang="en-GB" sz="900" b="1" i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filterOperation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condition is not present in </a:t>
                      </a:r>
                      <a:r>
                        <a:rPr lang="en-GB" sz="9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filterCriteria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372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Logical OR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 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891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</a:t>
                      </a:r>
                      <a:endParaRPr lang="de-D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Logical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XOR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 </a:t>
                      </a:r>
                      <a:endParaRPr lang="de-D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880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E570B-08C5-4D3A-AD88-9A6E5DD7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AFAA8C-5815-4A0D-8B22-B3F43363BF4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10582656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Change </a:t>
            </a:r>
            <a:r>
              <a:rPr lang="de-DE" dirty="0" err="1"/>
              <a:t>the</a:t>
            </a:r>
            <a:r>
              <a:rPr lang="de-DE" dirty="0"/>
              <a:t> XSD </a:t>
            </a:r>
            <a:r>
              <a:rPr lang="de-DE" dirty="0" err="1"/>
              <a:t>to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495300" lvl="1" indent="0">
              <a:lnSpc>
                <a:spcPct val="120000"/>
              </a:lnSpc>
              <a:buNone/>
            </a:pP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filterOperation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type="</a:t>
            </a:r>
            <a:r>
              <a:rPr lang="de-DE" altLang="de-DE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xs:nonNegativeInteger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e-DE" altLang="de-DE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minOccurs</a:t>
            </a:r>
            <a:r>
              <a:rPr lang="de-DE" altLang="de-DE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="0" /&gt; 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3976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Breitbild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Myriad Pro</vt:lpstr>
      <vt:lpstr>Myriad Pro Light</vt:lpstr>
      <vt:lpstr>Times New Roman</vt:lpstr>
      <vt:lpstr>Office Theme</vt:lpstr>
      <vt:lpstr>Different Definitions for m2m:filterOperation in TS-0004 and XSD</vt:lpstr>
      <vt:lpstr>Problem Description</vt:lpstr>
      <vt:lpstr>Proposal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TS-0014 LwM2M Interworking Wrong Definition for resourceName Attribute</dc:title>
  <cp:lastModifiedBy>Kraft, Andreas</cp:lastModifiedBy>
  <cp:revision>5</cp:revision>
  <dcterms:modified xsi:type="dcterms:W3CDTF">2020-06-18T11:59:42Z</dcterms:modified>
</cp:coreProperties>
</file>